
<file path=[Content_Types].xml><?xml version="1.0" encoding="utf-8"?>
<Types xmlns="http://schemas.openxmlformats.org/package/2006/content-types">
  <Override PartName="/ppt/slides/slide5.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Default Extension="gif" ContentType="image/gif"/>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 id="260" r:id="rId6"/>
  </p:sldIdLst>
  <p:sldSz cx="19442113" cy="12961938"/>
  <p:notesSz cx="6858000" cy="9144000"/>
  <p:defaultTextStyle>
    <a:defPPr>
      <a:defRPr lang="sk-SK"/>
    </a:defPPr>
    <a:lvl1pPr marL="0" algn="l" defTabSz="1851660" rtl="0" eaLnBrk="1" latinLnBrk="0" hangingPunct="1">
      <a:defRPr sz="3600" kern="1200">
        <a:solidFill>
          <a:schemeClr val="tx1"/>
        </a:solidFill>
        <a:latin typeface="+mn-lt"/>
        <a:ea typeface="+mn-ea"/>
        <a:cs typeface="+mn-cs"/>
      </a:defRPr>
    </a:lvl1pPr>
    <a:lvl2pPr marL="925830" algn="l" defTabSz="1851660" rtl="0" eaLnBrk="1" latinLnBrk="0" hangingPunct="1">
      <a:defRPr sz="3600" kern="1200">
        <a:solidFill>
          <a:schemeClr val="tx1"/>
        </a:solidFill>
        <a:latin typeface="+mn-lt"/>
        <a:ea typeface="+mn-ea"/>
        <a:cs typeface="+mn-cs"/>
      </a:defRPr>
    </a:lvl2pPr>
    <a:lvl3pPr marL="1851660" algn="l" defTabSz="1851660" rtl="0" eaLnBrk="1" latinLnBrk="0" hangingPunct="1">
      <a:defRPr sz="3600" kern="1200">
        <a:solidFill>
          <a:schemeClr val="tx1"/>
        </a:solidFill>
        <a:latin typeface="+mn-lt"/>
        <a:ea typeface="+mn-ea"/>
        <a:cs typeface="+mn-cs"/>
      </a:defRPr>
    </a:lvl3pPr>
    <a:lvl4pPr marL="2777490" algn="l" defTabSz="1851660" rtl="0" eaLnBrk="1" latinLnBrk="0" hangingPunct="1">
      <a:defRPr sz="3600" kern="1200">
        <a:solidFill>
          <a:schemeClr val="tx1"/>
        </a:solidFill>
        <a:latin typeface="+mn-lt"/>
        <a:ea typeface="+mn-ea"/>
        <a:cs typeface="+mn-cs"/>
      </a:defRPr>
    </a:lvl4pPr>
    <a:lvl5pPr marL="3703320" algn="l" defTabSz="1851660" rtl="0" eaLnBrk="1" latinLnBrk="0" hangingPunct="1">
      <a:defRPr sz="3600" kern="1200">
        <a:solidFill>
          <a:schemeClr val="tx1"/>
        </a:solidFill>
        <a:latin typeface="+mn-lt"/>
        <a:ea typeface="+mn-ea"/>
        <a:cs typeface="+mn-cs"/>
      </a:defRPr>
    </a:lvl5pPr>
    <a:lvl6pPr marL="4629150" algn="l" defTabSz="1851660" rtl="0" eaLnBrk="1" latinLnBrk="0" hangingPunct="1">
      <a:defRPr sz="3600" kern="1200">
        <a:solidFill>
          <a:schemeClr val="tx1"/>
        </a:solidFill>
        <a:latin typeface="+mn-lt"/>
        <a:ea typeface="+mn-ea"/>
        <a:cs typeface="+mn-cs"/>
      </a:defRPr>
    </a:lvl6pPr>
    <a:lvl7pPr marL="5554980" algn="l" defTabSz="1851660" rtl="0" eaLnBrk="1" latinLnBrk="0" hangingPunct="1">
      <a:defRPr sz="3600" kern="1200">
        <a:solidFill>
          <a:schemeClr val="tx1"/>
        </a:solidFill>
        <a:latin typeface="+mn-lt"/>
        <a:ea typeface="+mn-ea"/>
        <a:cs typeface="+mn-cs"/>
      </a:defRPr>
    </a:lvl7pPr>
    <a:lvl8pPr marL="6480810" algn="l" defTabSz="1851660" rtl="0" eaLnBrk="1" latinLnBrk="0" hangingPunct="1">
      <a:defRPr sz="3600" kern="1200">
        <a:solidFill>
          <a:schemeClr val="tx1"/>
        </a:solidFill>
        <a:latin typeface="+mn-lt"/>
        <a:ea typeface="+mn-ea"/>
        <a:cs typeface="+mn-cs"/>
      </a:defRPr>
    </a:lvl8pPr>
    <a:lvl9pPr marL="7406640" algn="l" defTabSz="1851660" rtl="0" eaLnBrk="1" latinLnBrk="0" hangingPunct="1">
      <a:defRPr sz="3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51" autoAdjust="0"/>
    <p:restoredTop sz="93317" autoAdjust="0"/>
  </p:normalViewPr>
  <p:slideViewPr>
    <p:cSldViewPr>
      <p:cViewPr>
        <p:scale>
          <a:sx n="100" d="100"/>
          <a:sy n="100" d="100"/>
        </p:scale>
        <p:origin x="5760" y="1746"/>
      </p:cViewPr>
      <p:guideLst>
        <p:guide orient="horz" pos="4083"/>
        <p:guide pos="6124"/>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Úvodná snímka">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1851660" rtl="0" eaLnBrk="1" latinLnBrk="0" hangingPunct="1">
        <a:spcBef>
          <a:spcPct val="0"/>
        </a:spcBef>
        <a:buNone/>
        <a:defRPr sz="8900" kern="1200">
          <a:solidFill>
            <a:schemeClr val="tx1"/>
          </a:solidFill>
          <a:latin typeface="+mj-lt"/>
          <a:ea typeface="+mj-ea"/>
          <a:cs typeface="+mj-cs"/>
        </a:defRPr>
      </a:lvl1pPr>
    </p:titleStyle>
    <p:bodyStyle>
      <a:lvl1pPr marL="694373" indent="-694373" algn="l" defTabSz="1851660" rtl="0" eaLnBrk="1" latinLnBrk="0" hangingPunct="1">
        <a:spcBef>
          <a:spcPct val="20000"/>
        </a:spcBef>
        <a:buFont typeface="Arial" pitchFamily="34" charset="0"/>
        <a:buChar char="•"/>
        <a:defRPr sz="6500" kern="1200">
          <a:solidFill>
            <a:schemeClr val="tx1"/>
          </a:solidFill>
          <a:latin typeface="+mn-lt"/>
          <a:ea typeface="+mn-ea"/>
          <a:cs typeface="+mn-cs"/>
        </a:defRPr>
      </a:lvl1pPr>
      <a:lvl2pPr marL="1504474" indent="-578644" algn="l" defTabSz="1851660" rtl="0" eaLnBrk="1" latinLnBrk="0" hangingPunct="1">
        <a:spcBef>
          <a:spcPct val="20000"/>
        </a:spcBef>
        <a:buFont typeface="Arial" pitchFamily="34" charset="0"/>
        <a:buChar char="–"/>
        <a:defRPr sz="5700" kern="1200">
          <a:solidFill>
            <a:schemeClr val="tx1"/>
          </a:solidFill>
          <a:latin typeface="+mn-lt"/>
          <a:ea typeface="+mn-ea"/>
          <a:cs typeface="+mn-cs"/>
        </a:defRPr>
      </a:lvl2pPr>
      <a:lvl3pPr marL="2314575" indent="-462915" algn="l" defTabSz="1851660" rtl="0" eaLnBrk="1" latinLnBrk="0" hangingPunct="1">
        <a:spcBef>
          <a:spcPct val="20000"/>
        </a:spcBef>
        <a:buFont typeface="Arial" pitchFamily="34" charset="0"/>
        <a:buChar char="•"/>
        <a:defRPr sz="4900" kern="1200">
          <a:solidFill>
            <a:schemeClr val="tx1"/>
          </a:solidFill>
          <a:latin typeface="+mn-lt"/>
          <a:ea typeface="+mn-ea"/>
          <a:cs typeface="+mn-cs"/>
        </a:defRPr>
      </a:lvl3pPr>
      <a:lvl4pPr marL="3240405" indent="-462915" algn="l" defTabSz="1851660" rtl="0" eaLnBrk="1" latinLnBrk="0" hangingPunct="1">
        <a:spcBef>
          <a:spcPct val="20000"/>
        </a:spcBef>
        <a:buFont typeface="Arial" pitchFamily="34" charset="0"/>
        <a:buChar char="–"/>
        <a:defRPr sz="4100" kern="1200">
          <a:solidFill>
            <a:schemeClr val="tx1"/>
          </a:solidFill>
          <a:latin typeface="+mn-lt"/>
          <a:ea typeface="+mn-ea"/>
          <a:cs typeface="+mn-cs"/>
        </a:defRPr>
      </a:lvl4pPr>
      <a:lvl5pPr marL="4166235" indent="-462915" algn="l" defTabSz="1851660" rtl="0" eaLnBrk="1" latinLnBrk="0" hangingPunct="1">
        <a:spcBef>
          <a:spcPct val="20000"/>
        </a:spcBef>
        <a:buFont typeface="Arial" pitchFamily="34" charset="0"/>
        <a:buChar char="»"/>
        <a:defRPr sz="4100" kern="1200">
          <a:solidFill>
            <a:schemeClr val="tx1"/>
          </a:solidFill>
          <a:latin typeface="+mn-lt"/>
          <a:ea typeface="+mn-ea"/>
          <a:cs typeface="+mn-cs"/>
        </a:defRPr>
      </a:lvl5pPr>
      <a:lvl6pPr marL="5092065" indent="-462915" algn="l" defTabSz="1851660" rtl="0" eaLnBrk="1" latinLnBrk="0" hangingPunct="1">
        <a:spcBef>
          <a:spcPct val="20000"/>
        </a:spcBef>
        <a:buFont typeface="Arial" pitchFamily="34" charset="0"/>
        <a:buChar char="•"/>
        <a:defRPr sz="4100" kern="1200">
          <a:solidFill>
            <a:schemeClr val="tx1"/>
          </a:solidFill>
          <a:latin typeface="+mn-lt"/>
          <a:ea typeface="+mn-ea"/>
          <a:cs typeface="+mn-cs"/>
        </a:defRPr>
      </a:lvl6pPr>
      <a:lvl7pPr marL="6017895" indent="-462915" algn="l" defTabSz="1851660" rtl="0" eaLnBrk="1" latinLnBrk="0" hangingPunct="1">
        <a:spcBef>
          <a:spcPct val="20000"/>
        </a:spcBef>
        <a:buFont typeface="Arial" pitchFamily="34" charset="0"/>
        <a:buChar char="•"/>
        <a:defRPr sz="4100" kern="1200">
          <a:solidFill>
            <a:schemeClr val="tx1"/>
          </a:solidFill>
          <a:latin typeface="+mn-lt"/>
          <a:ea typeface="+mn-ea"/>
          <a:cs typeface="+mn-cs"/>
        </a:defRPr>
      </a:lvl7pPr>
      <a:lvl8pPr marL="6943725" indent="-462915" algn="l" defTabSz="1851660" rtl="0" eaLnBrk="1" latinLnBrk="0" hangingPunct="1">
        <a:spcBef>
          <a:spcPct val="20000"/>
        </a:spcBef>
        <a:buFont typeface="Arial" pitchFamily="34" charset="0"/>
        <a:buChar char="•"/>
        <a:defRPr sz="4100" kern="1200">
          <a:solidFill>
            <a:schemeClr val="tx1"/>
          </a:solidFill>
          <a:latin typeface="+mn-lt"/>
          <a:ea typeface="+mn-ea"/>
          <a:cs typeface="+mn-cs"/>
        </a:defRPr>
      </a:lvl8pPr>
      <a:lvl9pPr marL="7869555" indent="-462915" algn="l" defTabSz="1851660" rtl="0" eaLnBrk="1" latinLnBrk="0" hangingPunct="1">
        <a:spcBef>
          <a:spcPct val="20000"/>
        </a:spcBef>
        <a:buFont typeface="Arial" pitchFamily="34" charset="0"/>
        <a:buChar char="•"/>
        <a:defRPr sz="4100" kern="1200">
          <a:solidFill>
            <a:schemeClr val="tx1"/>
          </a:solidFill>
          <a:latin typeface="+mn-lt"/>
          <a:ea typeface="+mn-ea"/>
          <a:cs typeface="+mn-cs"/>
        </a:defRPr>
      </a:lvl9pPr>
    </p:bodyStyle>
    <p:otherStyle>
      <a:defPPr>
        <a:defRPr lang="sk-SK"/>
      </a:defPPr>
      <a:lvl1pPr marL="0" algn="l" defTabSz="1851660" rtl="0" eaLnBrk="1" latinLnBrk="0" hangingPunct="1">
        <a:defRPr sz="3600" kern="1200">
          <a:solidFill>
            <a:schemeClr val="tx1"/>
          </a:solidFill>
          <a:latin typeface="+mn-lt"/>
          <a:ea typeface="+mn-ea"/>
          <a:cs typeface="+mn-cs"/>
        </a:defRPr>
      </a:lvl1pPr>
      <a:lvl2pPr marL="925830" algn="l" defTabSz="1851660" rtl="0" eaLnBrk="1" latinLnBrk="0" hangingPunct="1">
        <a:defRPr sz="3600" kern="1200">
          <a:solidFill>
            <a:schemeClr val="tx1"/>
          </a:solidFill>
          <a:latin typeface="+mn-lt"/>
          <a:ea typeface="+mn-ea"/>
          <a:cs typeface="+mn-cs"/>
        </a:defRPr>
      </a:lvl2pPr>
      <a:lvl3pPr marL="1851660" algn="l" defTabSz="1851660" rtl="0" eaLnBrk="1" latinLnBrk="0" hangingPunct="1">
        <a:defRPr sz="3600" kern="1200">
          <a:solidFill>
            <a:schemeClr val="tx1"/>
          </a:solidFill>
          <a:latin typeface="+mn-lt"/>
          <a:ea typeface="+mn-ea"/>
          <a:cs typeface="+mn-cs"/>
        </a:defRPr>
      </a:lvl3pPr>
      <a:lvl4pPr marL="2777490" algn="l" defTabSz="1851660" rtl="0" eaLnBrk="1" latinLnBrk="0" hangingPunct="1">
        <a:defRPr sz="3600" kern="1200">
          <a:solidFill>
            <a:schemeClr val="tx1"/>
          </a:solidFill>
          <a:latin typeface="+mn-lt"/>
          <a:ea typeface="+mn-ea"/>
          <a:cs typeface="+mn-cs"/>
        </a:defRPr>
      </a:lvl4pPr>
      <a:lvl5pPr marL="3703320" algn="l" defTabSz="1851660" rtl="0" eaLnBrk="1" latinLnBrk="0" hangingPunct="1">
        <a:defRPr sz="3600" kern="1200">
          <a:solidFill>
            <a:schemeClr val="tx1"/>
          </a:solidFill>
          <a:latin typeface="+mn-lt"/>
          <a:ea typeface="+mn-ea"/>
          <a:cs typeface="+mn-cs"/>
        </a:defRPr>
      </a:lvl5pPr>
      <a:lvl6pPr marL="4629150" algn="l" defTabSz="1851660" rtl="0" eaLnBrk="1" latinLnBrk="0" hangingPunct="1">
        <a:defRPr sz="3600" kern="1200">
          <a:solidFill>
            <a:schemeClr val="tx1"/>
          </a:solidFill>
          <a:latin typeface="+mn-lt"/>
          <a:ea typeface="+mn-ea"/>
          <a:cs typeface="+mn-cs"/>
        </a:defRPr>
      </a:lvl6pPr>
      <a:lvl7pPr marL="5554980" algn="l" defTabSz="1851660" rtl="0" eaLnBrk="1" latinLnBrk="0" hangingPunct="1">
        <a:defRPr sz="3600" kern="1200">
          <a:solidFill>
            <a:schemeClr val="tx1"/>
          </a:solidFill>
          <a:latin typeface="+mn-lt"/>
          <a:ea typeface="+mn-ea"/>
          <a:cs typeface="+mn-cs"/>
        </a:defRPr>
      </a:lvl7pPr>
      <a:lvl8pPr marL="6480810" algn="l" defTabSz="1851660" rtl="0" eaLnBrk="1" latinLnBrk="0" hangingPunct="1">
        <a:defRPr sz="3600" kern="1200">
          <a:solidFill>
            <a:schemeClr val="tx1"/>
          </a:solidFill>
          <a:latin typeface="+mn-lt"/>
          <a:ea typeface="+mn-ea"/>
          <a:cs typeface="+mn-cs"/>
        </a:defRPr>
      </a:lvl8pPr>
      <a:lvl9pPr marL="7406640" algn="l" defTabSz="185166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6" Type="http://schemas.openxmlformats.org/officeDocument/2006/relationships/image" Target="../media/image25.png"/><Relationship Id="rId117" Type="http://schemas.openxmlformats.org/officeDocument/2006/relationships/image" Target="../media/image116.png"/><Relationship Id="rId21" Type="http://schemas.openxmlformats.org/officeDocument/2006/relationships/image" Target="../media/image20.png"/><Relationship Id="rId42" Type="http://schemas.openxmlformats.org/officeDocument/2006/relationships/image" Target="../media/image41.png"/><Relationship Id="rId47" Type="http://schemas.openxmlformats.org/officeDocument/2006/relationships/image" Target="../media/image46.png"/><Relationship Id="rId63" Type="http://schemas.openxmlformats.org/officeDocument/2006/relationships/image" Target="../media/image62.png"/><Relationship Id="rId68" Type="http://schemas.openxmlformats.org/officeDocument/2006/relationships/image" Target="../media/image67.png"/><Relationship Id="rId84" Type="http://schemas.openxmlformats.org/officeDocument/2006/relationships/image" Target="../media/image83.png"/><Relationship Id="rId89" Type="http://schemas.openxmlformats.org/officeDocument/2006/relationships/image" Target="../media/image88.png"/><Relationship Id="rId112" Type="http://schemas.openxmlformats.org/officeDocument/2006/relationships/image" Target="../media/image111.png"/><Relationship Id="rId133" Type="http://schemas.openxmlformats.org/officeDocument/2006/relationships/image" Target="../media/image132.png"/><Relationship Id="rId138" Type="http://schemas.openxmlformats.org/officeDocument/2006/relationships/image" Target="../media/image137.png"/><Relationship Id="rId154" Type="http://schemas.openxmlformats.org/officeDocument/2006/relationships/image" Target="../media/image153.jpeg"/><Relationship Id="rId159" Type="http://schemas.openxmlformats.org/officeDocument/2006/relationships/image" Target="../media/image158.jpeg"/><Relationship Id="rId170" Type="http://schemas.openxmlformats.org/officeDocument/2006/relationships/image" Target="../media/image169.jpeg"/><Relationship Id="rId16" Type="http://schemas.openxmlformats.org/officeDocument/2006/relationships/image" Target="../media/image15.jpeg"/><Relationship Id="rId107" Type="http://schemas.openxmlformats.org/officeDocument/2006/relationships/image" Target="../media/image106.png"/><Relationship Id="rId11" Type="http://schemas.openxmlformats.org/officeDocument/2006/relationships/image" Target="../media/image10.jpeg"/><Relationship Id="rId32" Type="http://schemas.openxmlformats.org/officeDocument/2006/relationships/image" Target="../media/image31.png"/><Relationship Id="rId37" Type="http://schemas.openxmlformats.org/officeDocument/2006/relationships/image" Target="../media/image36.png"/><Relationship Id="rId53" Type="http://schemas.openxmlformats.org/officeDocument/2006/relationships/image" Target="../media/image52.png"/><Relationship Id="rId58" Type="http://schemas.openxmlformats.org/officeDocument/2006/relationships/image" Target="../media/image57.png"/><Relationship Id="rId74" Type="http://schemas.openxmlformats.org/officeDocument/2006/relationships/image" Target="../media/image73.png"/><Relationship Id="rId79" Type="http://schemas.openxmlformats.org/officeDocument/2006/relationships/image" Target="../media/image78.png"/><Relationship Id="rId102" Type="http://schemas.openxmlformats.org/officeDocument/2006/relationships/image" Target="../media/image101.png"/><Relationship Id="rId123" Type="http://schemas.openxmlformats.org/officeDocument/2006/relationships/image" Target="../media/image122.png"/><Relationship Id="rId128" Type="http://schemas.openxmlformats.org/officeDocument/2006/relationships/image" Target="../media/image127.png"/><Relationship Id="rId144" Type="http://schemas.openxmlformats.org/officeDocument/2006/relationships/image" Target="../media/image143.png"/><Relationship Id="rId149" Type="http://schemas.openxmlformats.org/officeDocument/2006/relationships/image" Target="../media/image148.png"/><Relationship Id="rId5" Type="http://schemas.openxmlformats.org/officeDocument/2006/relationships/image" Target="../media/image4.jpeg"/><Relationship Id="rId90" Type="http://schemas.openxmlformats.org/officeDocument/2006/relationships/image" Target="../media/image89.png"/><Relationship Id="rId95" Type="http://schemas.openxmlformats.org/officeDocument/2006/relationships/image" Target="../media/image94.png"/><Relationship Id="rId160" Type="http://schemas.openxmlformats.org/officeDocument/2006/relationships/image" Target="../media/image159.jpeg"/><Relationship Id="rId165" Type="http://schemas.openxmlformats.org/officeDocument/2006/relationships/image" Target="../media/image164.jpeg"/><Relationship Id="rId22" Type="http://schemas.openxmlformats.org/officeDocument/2006/relationships/image" Target="../media/image21.png"/><Relationship Id="rId27" Type="http://schemas.openxmlformats.org/officeDocument/2006/relationships/image" Target="../media/image26.png"/><Relationship Id="rId43" Type="http://schemas.openxmlformats.org/officeDocument/2006/relationships/image" Target="../media/image42.png"/><Relationship Id="rId48" Type="http://schemas.openxmlformats.org/officeDocument/2006/relationships/image" Target="../media/image47.png"/><Relationship Id="rId64" Type="http://schemas.openxmlformats.org/officeDocument/2006/relationships/image" Target="../media/image63.png"/><Relationship Id="rId69" Type="http://schemas.openxmlformats.org/officeDocument/2006/relationships/image" Target="../media/image68.png"/><Relationship Id="rId113" Type="http://schemas.openxmlformats.org/officeDocument/2006/relationships/image" Target="../media/image112.png"/><Relationship Id="rId118" Type="http://schemas.openxmlformats.org/officeDocument/2006/relationships/image" Target="../media/image117.png"/><Relationship Id="rId134" Type="http://schemas.openxmlformats.org/officeDocument/2006/relationships/image" Target="../media/image133.png"/><Relationship Id="rId139" Type="http://schemas.openxmlformats.org/officeDocument/2006/relationships/image" Target="../media/image138.png"/><Relationship Id="rId80" Type="http://schemas.openxmlformats.org/officeDocument/2006/relationships/image" Target="../media/image79.png"/><Relationship Id="rId85" Type="http://schemas.openxmlformats.org/officeDocument/2006/relationships/image" Target="../media/image84.png"/><Relationship Id="rId150" Type="http://schemas.openxmlformats.org/officeDocument/2006/relationships/image" Target="../media/image149.png"/><Relationship Id="rId155" Type="http://schemas.openxmlformats.org/officeDocument/2006/relationships/image" Target="../media/image154.jpeg"/><Relationship Id="rId171" Type="http://schemas.openxmlformats.org/officeDocument/2006/relationships/image" Target="../media/image170.jpeg"/><Relationship Id="rId12" Type="http://schemas.openxmlformats.org/officeDocument/2006/relationships/image" Target="../media/image11.jpeg"/><Relationship Id="rId17" Type="http://schemas.openxmlformats.org/officeDocument/2006/relationships/image" Target="../media/image16.png"/><Relationship Id="rId33" Type="http://schemas.openxmlformats.org/officeDocument/2006/relationships/image" Target="../media/image32.png"/><Relationship Id="rId38" Type="http://schemas.openxmlformats.org/officeDocument/2006/relationships/image" Target="../media/image37.png"/><Relationship Id="rId59" Type="http://schemas.openxmlformats.org/officeDocument/2006/relationships/image" Target="../media/image58.png"/><Relationship Id="rId103" Type="http://schemas.openxmlformats.org/officeDocument/2006/relationships/image" Target="../media/image102.png"/><Relationship Id="rId108" Type="http://schemas.openxmlformats.org/officeDocument/2006/relationships/image" Target="../media/image107.png"/><Relationship Id="rId124" Type="http://schemas.openxmlformats.org/officeDocument/2006/relationships/image" Target="../media/image123.png"/><Relationship Id="rId129" Type="http://schemas.openxmlformats.org/officeDocument/2006/relationships/image" Target="../media/image128.png"/><Relationship Id="rId54" Type="http://schemas.openxmlformats.org/officeDocument/2006/relationships/image" Target="../media/image53.png"/><Relationship Id="rId70" Type="http://schemas.openxmlformats.org/officeDocument/2006/relationships/image" Target="../media/image69.png"/><Relationship Id="rId75" Type="http://schemas.openxmlformats.org/officeDocument/2006/relationships/image" Target="../media/image74.png"/><Relationship Id="rId91" Type="http://schemas.openxmlformats.org/officeDocument/2006/relationships/image" Target="../media/image90.png"/><Relationship Id="rId96" Type="http://schemas.openxmlformats.org/officeDocument/2006/relationships/image" Target="../media/image95.png"/><Relationship Id="rId140" Type="http://schemas.openxmlformats.org/officeDocument/2006/relationships/image" Target="../media/image139.png"/><Relationship Id="rId145" Type="http://schemas.openxmlformats.org/officeDocument/2006/relationships/image" Target="../media/image144.png"/><Relationship Id="rId161" Type="http://schemas.openxmlformats.org/officeDocument/2006/relationships/image" Target="../media/image160.jpeg"/><Relationship Id="rId166" Type="http://schemas.openxmlformats.org/officeDocument/2006/relationships/image" Target="../media/image165.jpeg"/><Relationship Id="rId1" Type="http://schemas.openxmlformats.org/officeDocument/2006/relationships/slideLayout" Target="../slideLayouts/slideLayout1.xml"/><Relationship Id="rId6" Type="http://schemas.openxmlformats.org/officeDocument/2006/relationships/image" Target="../media/image5.jpeg"/><Relationship Id="rId15" Type="http://schemas.openxmlformats.org/officeDocument/2006/relationships/image" Target="../media/image14.jpeg"/><Relationship Id="rId23" Type="http://schemas.openxmlformats.org/officeDocument/2006/relationships/image" Target="../media/image22.png"/><Relationship Id="rId28" Type="http://schemas.openxmlformats.org/officeDocument/2006/relationships/image" Target="../media/image27.png"/><Relationship Id="rId36" Type="http://schemas.openxmlformats.org/officeDocument/2006/relationships/image" Target="../media/image35.png"/><Relationship Id="rId49" Type="http://schemas.openxmlformats.org/officeDocument/2006/relationships/image" Target="../media/image48.png"/><Relationship Id="rId57" Type="http://schemas.openxmlformats.org/officeDocument/2006/relationships/image" Target="../media/image56.png"/><Relationship Id="rId106" Type="http://schemas.openxmlformats.org/officeDocument/2006/relationships/image" Target="../media/image105.png"/><Relationship Id="rId114" Type="http://schemas.openxmlformats.org/officeDocument/2006/relationships/image" Target="../media/image113.png"/><Relationship Id="rId119" Type="http://schemas.openxmlformats.org/officeDocument/2006/relationships/image" Target="../media/image118.png"/><Relationship Id="rId127" Type="http://schemas.openxmlformats.org/officeDocument/2006/relationships/image" Target="../media/image126.png"/><Relationship Id="rId10" Type="http://schemas.openxmlformats.org/officeDocument/2006/relationships/image" Target="../media/image9.jpeg"/><Relationship Id="rId31" Type="http://schemas.openxmlformats.org/officeDocument/2006/relationships/image" Target="../media/image30.png"/><Relationship Id="rId44" Type="http://schemas.openxmlformats.org/officeDocument/2006/relationships/image" Target="../media/image43.png"/><Relationship Id="rId52" Type="http://schemas.openxmlformats.org/officeDocument/2006/relationships/image" Target="../media/image51.png"/><Relationship Id="rId60" Type="http://schemas.openxmlformats.org/officeDocument/2006/relationships/image" Target="../media/image59.png"/><Relationship Id="rId65" Type="http://schemas.openxmlformats.org/officeDocument/2006/relationships/image" Target="../media/image64.png"/><Relationship Id="rId73" Type="http://schemas.openxmlformats.org/officeDocument/2006/relationships/image" Target="../media/image72.png"/><Relationship Id="rId78" Type="http://schemas.openxmlformats.org/officeDocument/2006/relationships/image" Target="../media/image77.png"/><Relationship Id="rId81" Type="http://schemas.openxmlformats.org/officeDocument/2006/relationships/image" Target="../media/image80.png"/><Relationship Id="rId86" Type="http://schemas.openxmlformats.org/officeDocument/2006/relationships/image" Target="../media/image85.png"/><Relationship Id="rId94" Type="http://schemas.openxmlformats.org/officeDocument/2006/relationships/image" Target="../media/image93.png"/><Relationship Id="rId99" Type="http://schemas.openxmlformats.org/officeDocument/2006/relationships/image" Target="../media/image98.png"/><Relationship Id="rId101" Type="http://schemas.openxmlformats.org/officeDocument/2006/relationships/image" Target="../media/image100.png"/><Relationship Id="rId122" Type="http://schemas.openxmlformats.org/officeDocument/2006/relationships/image" Target="../media/image121.png"/><Relationship Id="rId130" Type="http://schemas.openxmlformats.org/officeDocument/2006/relationships/image" Target="../media/image129.png"/><Relationship Id="rId135" Type="http://schemas.openxmlformats.org/officeDocument/2006/relationships/image" Target="../media/image134.png"/><Relationship Id="rId143" Type="http://schemas.openxmlformats.org/officeDocument/2006/relationships/image" Target="../media/image142.png"/><Relationship Id="rId148" Type="http://schemas.openxmlformats.org/officeDocument/2006/relationships/image" Target="../media/image147.png"/><Relationship Id="rId151" Type="http://schemas.openxmlformats.org/officeDocument/2006/relationships/image" Target="../media/image150.png"/><Relationship Id="rId156" Type="http://schemas.openxmlformats.org/officeDocument/2006/relationships/image" Target="../media/image155.jpeg"/><Relationship Id="rId164" Type="http://schemas.openxmlformats.org/officeDocument/2006/relationships/image" Target="../media/image163.jpeg"/><Relationship Id="rId169" Type="http://schemas.openxmlformats.org/officeDocument/2006/relationships/image" Target="../media/image168.jpeg"/><Relationship Id="rId4" Type="http://schemas.openxmlformats.org/officeDocument/2006/relationships/image" Target="../media/image3.jpeg"/><Relationship Id="rId9" Type="http://schemas.openxmlformats.org/officeDocument/2006/relationships/image" Target="../media/image8.jpeg"/><Relationship Id="rId172" Type="http://schemas.openxmlformats.org/officeDocument/2006/relationships/image" Target="../media/image171.png"/><Relationship Id="rId13" Type="http://schemas.openxmlformats.org/officeDocument/2006/relationships/image" Target="../media/image12.jpeg"/><Relationship Id="rId18" Type="http://schemas.openxmlformats.org/officeDocument/2006/relationships/image" Target="../media/image17.png"/><Relationship Id="rId39" Type="http://schemas.openxmlformats.org/officeDocument/2006/relationships/image" Target="../media/image38.png"/><Relationship Id="rId109" Type="http://schemas.openxmlformats.org/officeDocument/2006/relationships/image" Target="../media/image108.png"/><Relationship Id="rId34" Type="http://schemas.openxmlformats.org/officeDocument/2006/relationships/image" Target="../media/image33.png"/><Relationship Id="rId50" Type="http://schemas.openxmlformats.org/officeDocument/2006/relationships/image" Target="../media/image49.png"/><Relationship Id="rId55" Type="http://schemas.openxmlformats.org/officeDocument/2006/relationships/image" Target="../media/image54.png"/><Relationship Id="rId76" Type="http://schemas.openxmlformats.org/officeDocument/2006/relationships/image" Target="../media/image75.png"/><Relationship Id="rId97" Type="http://schemas.openxmlformats.org/officeDocument/2006/relationships/image" Target="../media/image96.png"/><Relationship Id="rId104" Type="http://schemas.openxmlformats.org/officeDocument/2006/relationships/image" Target="../media/image103.png"/><Relationship Id="rId120" Type="http://schemas.openxmlformats.org/officeDocument/2006/relationships/image" Target="../media/image119.png"/><Relationship Id="rId125" Type="http://schemas.openxmlformats.org/officeDocument/2006/relationships/image" Target="../media/image124.png"/><Relationship Id="rId141" Type="http://schemas.openxmlformats.org/officeDocument/2006/relationships/image" Target="../media/image140.png"/><Relationship Id="rId146" Type="http://schemas.openxmlformats.org/officeDocument/2006/relationships/image" Target="../media/image145.png"/><Relationship Id="rId167" Type="http://schemas.openxmlformats.org/officeDocument/2006/relationships/image" Target="../media/image166.jpeg"/><Relationship Id="rId7" Type="http://schemas.openxmlformats.org/officeDocument/2006/relationships/image" Target="../media/image6.jpeg"/><Relationship Id="rId71" Type="http://schemas.openxmlformats.org/officeDocument/2006/relationships/image" Target="../media/image70.png"/><Relationship Id="rId92" Type="http://schemas.openxmlformats.org/officeDocument/2006/relationships/image" Target="../media/image91.png"/><Relationship Id="rId162" Type="http://schemas.openxmlformats.org/officeDocument/2006/relationships/image" Target="../media/image161.jpeg"/><Relationship Id="rId2" Type="http://schemas.openxmlformats.org/officeDocument/2006/relationships/image" Target="../media/image1.jpeg"/><Relationship Id="rId29" Type="http://schemas.openxmlformats.org/officeDocument/2006/relationships/image" Target="../media/image28.png"/><Relationship Id="rId24" Type="http://schemas.openxmlformats.org/officeDocument/2006/relationships/image" Target="../media/image23.png"/><Relationship Id="rId40" Type="http://schemas.openxmlformats.org/officeDocument/2006/relationships/image" Target="../media/image39.png"/><Relationship Id="rId45" Type="http://schemas.openxmlformats.org/officeDocument/2006/relationships/image" Target="../media/image44.png"/><Relationship Id="rId66" Type="http://schemas.openxmlformats.org/officeDocument/2006/relationships/image" Target="../media/image65.png"/><Relationship Id="rId87" Type="http://schemas.openxmlformats.org/officeDocument/2006/relationships/image" Target="../media/image86.png"/><Relationship Id="rId110" Type="http://schemas.openxmlformats.org/officeDocument/2006/relationships/image" Target="../media/image109.png"/><Relationship Id="rId115" Type="http://schemas.openxmlformats.org/officeDocument/2006/relationships/image" Target="../media/image114.png"/><Relationship Id="rId131" Type="http://schemas.openxmlformats.org/officeDocument/2006/relationships/image" Target="../media/image130.png"/><Relationship Id="rId136" Type="http://schemas.openxmlformats.org/officeDocument/2006/relationships/image" Target="../media/image135.png"/><Relationship Id="rId157" Type="http://schemas.openxmlformats.org/officeDocument/2006/relationships/image" Target="../media/image156.jpeg"/><Relationship Id="rId61" Type="http://schemas.openxmlformats.org/officeDocument/2006/relationships/image" Target="../media/image60.png"/><Relationship Id="rId82" Type="http://schemas.openxmlformats.org/officeDocument/2006/relationships/image" Target="../media/image81.png"/><Relationship Id="rId152" Type="http://schemas.openxmlformats.org/officeDocument/2006/relationships/image" Target="../media/image151.png"/><Relationship Id="rId19" Type="http://schemas.openxmlformats.org/officeDocument/2006/relationships/image" Target="../media/image18.png"/><Relationship Id="rId14" Type="http://schemas.openxmlformats.org/officeDocument/2006/relationships/image" Target="../media/image13.jpeg"/><Relationship Id="rId30" Type="http://schemas.openxmlformats.org/officeDocument/2006/relationships/image" Target="../media/image29.png"/><Relationship Id="rId35" Type="http://schemas.openxmlformats.org/officeDocument/2006/relationships/image" Target="../media/image34.png"/><Relationship Id="rId56" Type="http://schemas.openxmlformats.org/officeDocument/2006/relationships/image" Target="../media/image55.png"/><Relationship Id="rId77" Type="http://schemas.openxmlformats.org/officeDocument/2006/relationships/image" Target="../media/image76.png"/><Relationship Id="rId100" Type="http://schemas.openxmlformats.org/officeDocument/2006/relationships/image" Target="../media/image99.png"/><Relationship Id="rId105" Type="http://schemas.openxmlformats.org/officeDocument/2006/relationships/image" Target="../media/image104.png"/><Relationship Id="rId126" Type="http://schemas.openxmlformats.org/officeDocument/2006/relationships/image" Target="../media/image125.png"/><Relationship Id="rId147" Type="http://schemas.openxmlformats.org/officeDocument/2006/relationships/image" Target="../media/image146.png"/><Relationship Id="rId168" Type="http://schemas.openxmlformats.org/officeDocument/2006/relationships/image" Target="../media/image167.jpeg"/><Relationship Id="rId8" Type="http://schemas.openxmlformats.org/officeDocument/2006/relationships/image" Target="../media/image7.jpeg"/><Relationship Id="rId51" Type="http://schemas.openxmlformats.org/officeDocument/2006/relationships/image" Target="../media/image50.png"/><Relationship Id="rId72" Type="http://schemas.openxmlformats.org/officeDocument/2006/relationships/image" Target="../media/image71.png"/><Relationship Id="rId93" Type="http://schemas.openxmlformats.org/officeDocument/2006/relationships/image" Target="../media/image92.png"/><Relationship Id="rId98" Type="http://schemas.openxmlformats.org/officeDocument/2006/relationships/image" Target="../media/image97.png"/><Relationship Id="rId121" Type="http://schemas.openxmlformats.org/officeDocument/2006/relationships/image" Target="../media/image120.png"/><Relationship Id="rId142" Type="http://schemas.openxmlformats.org/officeDocument/2006/relationships/image" Target="../media/image141.png"/><Relationship Id="rId163" Type="http://schemas.openxmlformats.org/officeDocument/2006/relationships/image" Target="../media/image162.jpeg"/><Relationship Id="rId3" Type="http://schemas.openxmlformats.org/officeDocument/2006/relationships/image" Target="../media/image2.jpeg"/><Relationship Id="rId25" Type="http://schemas.openxmlformats.org/officeDocument/2006/relationships/image" Target="../media/image24.png"/><Relationship Id="rId46" Type="http://schemas.openxmlformats.org/officeDocument/2006/relationships/image" Target="../media/image45.png"/><Relationship Id="rId67" Type="http://schemas.openxmlformats.org/officeDocument/2006/relationships/image" Target="../media/image66.png"/><Relationship Id="rId116" Type="http://schemas.openxmlformats.org/officeDocument/2006/relationships/image" Target="../media/image115.png"/><Relationship Id="rId137" Type="http://schemas.openxmlformats.org/officeDocument/2006/relationships/image" Target="../media/image136.png"/><Relationship Id="rId158" Type="http://schemas.openxmlformats.org/officeDocument/2006/relationships/image" Target="../media/image157.jpeg"/><Relationship Id="rId20" Type="http://schemas.openxmlformats.org/officeDocument/2006/relationships/image" Target="../media/image19.png"/><Relationship Id="rId41" Type="http://schemas.openxmlformats.org/officeDocument/2006/relationships/image" Target="../media/image40.png"/><Relationship Id="rId62" Type="http://schemas.openxmlformats.org/officeDocument/2006/relationships/image" Target="../media/image61.png"/><Relationship Id="rId83" Type="http://schemas.openxmlformats.org/officeDocument/2006/relationships/image" Target="../media/image82.png"/><Relationship Id="rId88" Type="http://schemas.openxmlformats.org/officeDocument/2006/relationships/image" Target="../media/image87.png"/><Relationship Id="rId111" Type="http://schemas.openxmlformats.org/officeDocument/2006/relationships/image" Target="../media/image110.png"/><Relationship Id="rId132" Type="http://schemas.openxmlformats.org/officeDocument/2006/relationships/image" Target="../media/image131.png"/><Relationship Id="rId153" Type="http://schemas.openxmlformats.org/officeDocument/2006/relationships/image" Target="../media/image152.gif"/></Relationships>
</file>

<file path=ppt/slides/_rels/slide2.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39.png"/><Relationship Id="rId18" Type="http://schemas.openxmlformats.org/officeDocument/2006/relationships/image" Target="../media/image143.png"/><Relationship Id="rId26" Type="http://schemas.openxmlformats.org/officeDocument/2006/relationships/image" Target="../media/image149.png"/><Relationship Id="rId3" Type="http://schemas.openxmlformats.org/officeDocument/2006/relationships/image" Target="../media/image134.png"/><Relationship Id="rId21" Type="http://schemas.openxmlformats.org/officeDocument/2006/relationships/image" Target="../media/image171.png"/><Relationship Id="rId7" Type="http://schemas.openxmlformats.org/officeDocument/2006/relationships/image" Target="../media/image136.png"/><Relationship Id="rId12" Type="http://schemas.openxmlformats.org/officeDocument/2006/relationships/image" Target="../media/image138.png"/><Relationship Id="rId17" Type="http://schemas.openxmlformats.org/officeDocument/2006/relationships/image" Target="../media/image142.png"/><Relationship Id="rId25" Type="http://schemas.openxmlformats.org/officeDocument/2006/relationships/image" Target="../media/image177.png"/><Relationship Id="rId2" Type="http://schemas.openxmlformats.org/officeDocument/2006/relationships/image" Target="../media/image152.gif"/><Relationship Id="rId16" Type="http://schemas.openxmlformats.org/officeDocument/2006/relationships/image" Target="../media/image141.png"/><Relationship Id="rId20" Type="http://schemas.openxmlformats.org/officeDocument/2006/relationships/image" Target="../media/image145.png"/><Relationship Id="rId1" Type="http://schemas.openxmlformats.org/officeDocument/2006/relationships/slideLayout" Target="../slideLayouts/slideLayout1.xml"/><Relationship Id="rId6" Type="http://schemas.openxmlformats.org/officeDocument/2006/relationships/image" Target="../media/image135.png"/><Relationship Id="rId11" Type="http://schemas.openxmlformats.org/officeDocument/2006/relationships/image" Target="../media/image175.png"/><Relationship Id="rId24" Type="http://schemas.openxmlformats.org/officeDocument/2006/relationships/image" Target="../media/image148.png"/><Relationship Id="rId5" Type="http://schemas.openxmlformats.org/officeDocument/2006/relationships/image" Target="../media/image151.png"/><Relationship Id="rId15" Type="http://schemas.openxmlformats.org/officeDocument/2006/relationships/image" Target="../media/image140.png"/><Relationship Id="rId23" Type="http://schemas.openxmlformats.org/officeDocument/2006/relationships/image" Target="../media/image147.png"/><Relationship Id="rId28" Type="http://schemas.openxmlformats.org/officeDocument/2006/relationships/image" Target="../media/image178.png"/><Relationship Id="rId10" Type="http://schemas.openxmlformats.org/officeDocument/2006/relationships/image" Target="../media/image174.png"/><Relationship Id="rId19" Type="http://schemas.openxmlformats.org/officeDocument/2006/relationships/image" Target="../media/image144.png"/><Relationship Id="rId4" Type="http://schemas.openxmlformats.org/officeDocument/2006/relationships/image" Target="../media/image172.png"/><Relationship Id="rId9" Type="http://schemas.openxmlformats.org/officeDocument/2006/relationships/image" Target="../media/image173.png"/><Relationship Id="rId14" Type="http://schemas.openxmlformats.org/officeDocument/2006/relationships/image" Target="../media/image176.png"/><Relationship Id="rId22" Type="http://schemas.openxmlformats.org/officeDocument/2006/relationships/image" Target="../media/image146.png"/><Relationship Id="rId27" Type="http://schemas.openxmlformats.org/officeDocument/2006/relationships/image" Target="../media/image150.png"/></Relationships>
</file>

<file path=ppt/slides/_rels/slide3.xml.rels><?xml version="1.0" encoding="UTF-8" standalone="yes"?>
<Relationships xmlns="http://schemas.openxmlformats.org/package/2006/relationships"><Relationship Id="rId8" Type="http://schemas.openxmlformats.org/officeDocument/2006/relationships/image" Target="../media/image173.png"/><Relationship Id="rId13" Type="http://schemas.openxmlformats.org/officeDocument/2006/relationships/image" Target="../media/image176.png"/><Relationship Id="rId18" Type="http://schemas.openxmlformats.org/officeDocument/2006/relationships/image" Target="../media/image145.png"/><Relationship Id="rId26" Type="http://schemas.openxmlformats.org/officeDocument/2006/relationships/image" Target="../media/image157.jpeg"/><Relationship Id="rId39" Type="http://schemas.openxmlformats.org/officeDocument/2006/relationships/image" Target="../media/image170.jpeg"/><Relationship Id="rId3" Type="http://schemas.openxmlformats.org/officeDocument/2006/relationships/image" Target="../media/image172.png"/><Relationship Id="rId21" Type="http://schemas.openxmlformats.org/officeDocument/2006/relationships/image" Target="../media/image181.jpeg"/><Relationship Id="rId34" Type="http://schemas.openxmlformats.org/officeDocument/2006/relationships/image" Target="../media/image165.jpeg"/><Relationship Id="rId42" Type="http://schemas.openxmlformats.org/officeDocument/2006/relationships/image" Target="../media/image149.png"/><Relationship Id="rId7" Type="http://schemas.openxmlformats.org/officeDocument/2006/relationships/image" Target="../media/image137.png"/><Relationship Id="rId12" Type="http://schemas.openxmlformats.org/officeDocument/2006/relationships/image" Target="../media/image139.png"/><Relationship Id="rId17" Type="http://schemas.openxmlformats.org/officeDocument/2006/relationships/image" Target="../media/image143.png"/><Relationship Id="rId25" Type="http://schemas.openxmlformats.org/officeDocument/2006/relationships/image" Target="../media/image156.jpeg"/><Relationship Id="rId33" Type="http://schemas.openxmlformats.org/officeDocument/2006/relationships/image" Target="../media/image164.jpeg"/><Relationship Id="rId38" Type="http://schemas.openxmlformats.org/officeDocument/2006/relationships/image" Target="../media/image169.jpeg"/><Relationship Id="rId2" Type="http://schemas.openxmlformats.org/officeDocument/2006/relationships/image" Target="../media/image134.png"/><Relationship Id="rId16" Type="http://schemas.openxmlformats.org/officeDocument/2006/relationships/image" Target="../media/image142.png"/><Relationship Id="rId20" Type="http://schemas.openxmlformats.org/officeDocument/2006/relationships/image" Target="../media/image180.jpeg"/><Relationship Id="rId29" Type="http://schemas.openxmlformats.org/officeDocument/2006/relationships/image" Target="../media/image160.jpeg"/><Relationship Id="rId41" Type="http://schemas.openxmlformats.org/officeDocument/2006/relationships/image" Target="../media/image177.png"/><Relationship Id="rId1" Type="http://schemas.openxmlformats.org/officeDocument/2006/relationships/slideLayout" Target="../slideLayouts/slideLayout1.xml"/><Relationship Id="rId6" Type="http://schemas.openxmlformats.org/officeDocument/2006/relationships/image" Target="../media/image136.png"/><Relationship Id="rId11" Type="http://schemas.openxmlformats.org/officeDocument/2006/relationships/image" Target="../media/image138.png"/><Relationship Id="rId24" Type="http://schemas.openxmlformats.org/officeDocument/2006/relationships/image" Target="../media/image155.jpeg"/><Relationship Id="rId32" Type="http://schemas.openxmlformats.org/officeDocument/2006/relationships/image" Target="../media/image163.jpeg"/><Relationship Id="rId37" Type="http://schemas.openxmlformats.org/officeDocument/2006/relationships/image" Target="../media/image168.jpeg"/><Relationship Id="rId40" Type="http://schemas.openxmlformats.org/officeDocument/2006/relationships/image" Target="../media/image148.png"/><Relationship Id="rId45" Type="http://schemas.openxmlformats.org/officeDocument/2006/relationships/image" Target="../media/image146.png"/><Relationship Id="rId5" Type="http://schemas.openxmlformats.org/officeDocument/2006/relationships/image" Target="../media/image135.png"/><Relationship Id="rId15" Type="http://schemas.openxmlformats.org/officeDocument/2006/relationships/image" Target="../media/image141.png"/><Relationship Id="rId23" Type="http://schemas.openxmlformats.org/officeDocument/2006/relationships/image" Target="../media/image154.jpeg"/><Relationship Id="rId28" Type="http://schemas.openxmlformats.org/officeDocument/2006/relationships/image" Target="../media/image159.jpeg"/><Relationship Id="rId36" Type="http://schemas.openxmlformats.org/officeDocument/2006/relationships/image" Target="../media/image167.jpeg"/><Relationship Id="rId10" Type="http://schemas.openxmlformats.org/officeDocument/2006/relationships/image" Target="../media/image175.png"/><Relationship Id="rId19" Type="http://schemas.openxmlformats.org/officeDocument/2006/relationships/image" Target="../media/image179.jpeg"/><Relationship Id="rId31" Type="http://schemas.openxmlformats.org/officeDocument/2006/relationships/image" Target="../media/image162.jpeg"/><Relationship Id="rId44" Type="http://schemas.openxmlformats.org/officeDocument/2006/relationships/image" Target="../media/image178.png"/><Relationship Id="rId4" Type="http://schemas.openxmlformats.org/officeDocument/2006/relationships/image" Target="../media/image151.png"/><Relationship Id="rId9" Type="http://schemas.openxmlformats.org/officeDocument/2006/relationships/image" Target="../media/image174.png"/><Relationship Id="rId14" Type="http://schemas.openxmlformats.org/officeDocument/2006/relationships/image" Target="../media/image140.png"/><Relationship Id="rId22" Type="http://schemas.openxmlformats.org/officeDocument/2006/relationships/image" Target="../media/image153.jpeg"/><Relationship Id="rId27" Type="http://schemas.openxmlformats.org/officeDocument/2006/relationships/image" Target="../media/image158.jpeg"/><Relationship Id="rId30" Type="http://schemas.openxmlformats.org/officeDocument/2006/relationships/image" Target="../media/image161.jpeg"/><Relationship Id="rId35" Type="http://schemas.openxmlformats.org/officeDocument/2006/relationships/image" Target="../media/image166.jpeg"/><Relationship Id="rId43" Type="http://schemas.openxmlformats.org/officeDocument/2006/relationships/image" Target="../media/image150.png"/></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98.png"/><Relationship Id="rId18" Type="http://schemas.openxmlformats.org/officeDocument/2006/relationships/image" Target="../media/image108.png"/><Relationship Id="rId26" Type="http://schemas.openxmlformats.org/officeDocument/2006/relationships/image" Target="../media/image91.png"/><Relationship Id="rId39" Type="http://schemas.openxmlformats.org/officeDocument/2006/relationships/image" Target="../media/image16.png"/><Relationship Id="rId3" Type="http://schemas.openxmlformats.org/officeDocument/2006/relationships/image" Target="../media/image2.jpeg"/><Relationship Id="rId21" Type="http://schemas.openxmlformats.org/officeDocument/2006/relationships/image" Target="../media/image94.png"/><Relationship Id="rId34" Type="http://schemas.openxmlformats.org/officeDocument/2006/relationships/image" Target="../media/image29.png"/><Relationship Id="rId42" Type="http://schemas.openxmlformats.org/officeDocument/2006/relationships/image" Target="../media/image109.png"/><Relationship Id="rId7" Type="http://schemas.openxmlformats.org/officeDocument/2006/relationships/image" Target="../media/image7.jpeg"/><Relationship Id="rId12" Type="http://schemas.openxmlformats.org/officeDocument/2006/relationships/image" Target="../media/image80.png"/><Relationship Id="rId17" Type="http://schemas.openxmlformats.org/officeDocument/2006/relationships/image" Target="../media/image105.png"/><Relationship Id="rId25" Type="http://schemas.openxmlformats.org/officeDocument/2006/relationships/image" Target="../media/image116.png"/><Relationship Id="rId33" Type="http://schemas.openxmlformats.org/officeDocument/2006/relationships/image" Target="../media/image28.png"/><Relationship Id="rId38" Type="http://schemas.openxmlformats.org/officeDocument/2006/relationships/image" Target="../media/image18.png"/><Relationship Id="rId46" Type="http://schemas.openxmlformats.org/officeDocument/2006/relationships/image" Target="../media/image86.png"/><Relationship Id="rId2" Type="http://schemas.openxmlformats.org/officeDocument/2006/relationships/image" Target="../media/image1.jpeg"/><Relationship Id="rId16" Type="http://schemas.openxmlformats.org/officeDocument/2006/relationships/image" Target="../media/image103.png"/><Relationship Id="rId20" Type="http://schemas.openxmlformats.org/officeDocument/2006/relationships/image" Target="../media/image114.png"/><Relationship Id="rId29" Type="http://schemas.openxmlformats.org/officeDocument/2006/relationships/image" Target="../media/image78.png"/><Relationship Id="rId41" Type="http://schemas.openxmlformats.org/officeDocument/2006/relationships/image" Target="../media/image93.png"/><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2.jpeg"/><Relationship Id="rId24" Type="http://schemas.openxmlformats.org/officeDocument/2006/relationships/image" Target="../media/image82.png"/><Relationship Id="rId32" Type="http://schemas.openxmlformats.org/officeDocument/2006/relationships/image" Target="../media/image35.png"/><Relationship Id="rId37" Type="http://schemas.openxmlformats.org/officeDocument/2006/relationships/image" Target="../media/image42.png"/><Relationship Id="rId40" Type="http://schemas.openxmlformats.org/officeDocument/2006/relationships/image" Target="../media/image17.png"/><Relationship Id="rId45" Type="http://schemas.openxmlformats.org/officeDocument/2006/relationships/image" Target="../media/image88.png"/><Relationship Id="rId5" Type="http://schemas.openxmlformats.org/officeDocument/2006/relationships/image" Target="../media/image5.jpeg"/><Relationship Id="rId15" Type="http://schemas.openxmlformats.org/officeDocument/2006/relationships/image" Target="../media/image102.png"/><Relationship Id="rId23" Type="http://schemas.openxmlformats.org/officeDocument/2006/relationships/image" Target="../media/image83.png"/><Relationship Id="rId28" Type="http://schemas.openxmlformats.org/officeDocument/2006/relationships/image" Target="../media/image84.png"/><Relationship Id="rId36" Type="http://schemas.openxmlformats.org/officeDocument/2006/relationships/image" Target="../media/image41.png"/><Relationship Id="rId10" Type="http://schemas.openxmlformats.org/officeDocument/2006/relationships/image" Target="../media/image11.jpeg"/><Relationship Id="rId19" Type="http://schemas.openxmlformats.org/officeDocument/2006/relationships/image" Target="../media/image110.png"/><Relationship Id="rId31" Type="http://schemas.openxmlformats.org/officeDocument/2006/relationships/image" Target="../media/image34.png"/><Relationship Id="rId44" Type="http://schemas.openxmlformats.org/officeDocument/2006/relationships/image" Target="../media/image13.jpeg"/><Relationship Id="rId4" Type="http://schemas.openxmlformats.org/officeDocument/2006/relationships/image" Target="../media/image3.jpeg"/><Relationship Id="rId9" Type="http://schemas.openxmlformats.org/officeDocument/2006/relationships/image" Target="../media/image9.jpeg"/><Relationship Id="rId14" Type="http://schemas.openxmlformats.org/officeDocument/2006/relationships/image" Target="../media/image99.png"/><Relationship Id="rId22" Type="http://schemas.openxmlformats.org/officeDocument/2006/relationships/image" Target="../media/image104.png"/><Relationship Id="rId27" Type="http://schemas.openxmlformats.org/officeDocument/2006/relationships/image" Target="../media/image101.png"/><Relationship Id="rId30" Type="http://schemas.openxmlformats.org/officeDocument/2006/relationships/image" Target="../media/image95.png"/><Relationship Id="rId35" Type="http://schemas.openxmlformats.org/officeDocument/2006/relationships/image" Target="../media/image40.png"/><Relationship Id="rId43" Type="http://schemas.openxmlformats.org/officeDocument/2006/relationships/image" Target="../media/image118.png"/></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47.png"/><Relationship Id="rId18" Type="http://schemas.openxmlformats.org/officeDocument/2006/relationships/image" Target="../media/image73.png"/><Relationship Id="rId26" Type="http://schemas.openxmlformats.org/officeDocument/2006/relationships/image" Target="../media/image58.png"/><Relationship Id="rId3" Type="http://schemas.openxmlformats.org/officeDocument/2006/relationships/image" Target="../media/image3.jpeg"/><Relationship Id="rId21" Type="http://schemas.openxmlformats.org/officeDocument/2006/relationships/image" Target="../media/image74.png"/><Relationship Id="rId34" Type="http://schemas.openxmlformats.org/officeDocument/2006/relationships/image" Target="../media/image133.pn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66.png"/><Relationship Id="rId25" Type="http://schemas.openxmlformats.org/officeDocument/2006/relationships/image" Target="../media/image55.png"/><Relationship Id="rId33" Type="http://schemas.openxmlformats.org/officeDocument/2006/relationships/image" Target="../media/image111.png"/><Relationship Id="rId2" Type="http://schemas.openxmlformats.org/officeDocument/2006/relationships/image" Target="../media/image2.jpeg"/><Relationship Id="rId16" Type="http://schemas.openxmlformats.org/officeDocument/2006/relationships/image" Target="../media/image61.png"/><Relationship Id="rId20" Type="http://schemas.openxmlformats.org/officeDocument/2006/relationships/image" Target="../media/image69.png"/><Relationship Id="rId29" Type="http://schemas.openxmlformats.org/officeDocument/2006/relationships/image" Target="../media/image59.png"/><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118.png"/><Relationship Id="rId24" Type="http://schemas.openxmlformats.org/officeDocument/2006/relationships/image" Target="../media/image71.png"/><Relationship Id="rId32" Type="http://schemas.openxmlformats.org/officeDocument/2006/relationships/image" Target="../media/image124.png"/><Relationship Id="rId5" Type="http://schemas.openxmlformats.org/officeDocument/2006/relationships/image" Target="../media/image6.jpeg"/><Relationship Id="rId15" Type="http://schemas.openxmlformats.org/officeDocument/2006/relationships/image" Target="../media/image52.png"/><Relationship Id="rId23" Type="http://schemas.openxmlformats.org/officeDocument/2006/relationships/image" Target="../media/image70.png"/><Relationship Id="rId28" Type="http://schemas.openxmlformats.org/officeDocument/2006/relationships/image" Target="../media/image63.png"/><Relationship Id="rId36" Type="http://schemas.openxmlformats.org/officeDocument/2006/relationships/image" Target="../media/image4.jpeg"/><Relationship Id="rId10" Type="http://schemas.openxmlformats.org/officeDocument/2006/relationships/image" Target="../media/image12.jpeg"/><Relationship Id="rId19" Type="http://schemas.openxmlformats.org/officeDocument/2006/relationships/image" Target="../media/image68.png"/><Relationship Id="rId31" Type="http://schemas.openxmlformats.org/officeDocument/2006/relationships/image" Target="../media/image120.png"/><Relationship Id="rId4" Type="http://schemas.openxmlformats.org/officeDocument/2006/relationships/image" Target="../media/image5.jpeg"/><Relationship Id="rId9" Type="http://schemas.openxmlformats.org/officeDocument/2006/relationships/image" Target="../media/image11.jpeg"/><Relationship Id="rId14" Type="http://schemas.openxmlformats.org/officeDocument/2006/relationships/image" Target="../media/image49.png"/><Relationship Id="rId22" Type="http://schemas.openxmlformats.org/officeDocument/2006/relationships/image" Target="../media/image57.png"/><Relationship Id="rId27" Type="http://schemas.openxmlformats.org/officeDocument/2006/relationships/image" Target="../media/image62.png"/><Relationship Id="rId30" Type="http://schemas.openxmlformats.org/officeDocument/2006/relationships/image" Target="../media/image10.jpeg"/><Relationship Id="rId35" Type="http://schemas.openxmlformats.org/officeDocument/2006/relationships/image" Target="../media/image1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Obrázok 118" descr="00_Engineers.jpg"/>
          <p:cNvPicPr>
            <a:picLocks noChangeAspect="1"/>
          </p:cNvPicPr>
          <p:nvPr/>
        </p:nvPicPr>
        <p:blipFill>
          <a:blip r:embed="rId2" cstate="print"/>
          <a:stretch>
            <a:fillRect/>
          </a:stretch>
        </p:blipFill>
        <p:spPr>
          <a:xfrm>
            <a:off x="12149949" y="8624109"/>
            <a:ext cx="677015" cy="720000"/>
          </a:xfrm>
          <a:prstGeom prst="rect">
            <a:avLst/>
          </a:prstGeom>
        </p:spPr>
      </p:pic>
      <p:pic>
        <p:nvPicPr>
          <p:cNvPr id="120" name="Obrázok 119" descr="01_Conscripts.jpg"/>
          <p:cNvPicPr>
            <a:picLocks noChangeAspect="1"/>
          </p:cNvPicPr>
          <p:nvPr/>
        </p:nvPicPr>
        <p:blipFill>
          <a:blip r:embed="rId3" cstate="print"/>
          <a:stretch>
            <a:fillRect/>
          </a:stretch>
        </p:blipFill>
        <p:spPr>
          <a:xfrm>
            <a:off x="12935767" y="8624109"/>
            <a:ext cx="677015" cy="720000"/>
          </a:xfrm>
          <a:prstGeom prst="rect">
            <a:avLst/>
          </a:prstGeom>
        </p:spPr>
      </p:pic>
      <p:pic>
        <p:nvPicPr>
          <p:cNvPr id="121" name="Obrázok 120" descr="02_Strelky.jpg"/>
          <p:cNvPicPr>
            <a:picLocks noChangeAspect="1"/>
          </p:cNvPicPr>
          <p:nvPr/>
        </p:nvPicPr>
        <p:blipFill>
          <a:blip r:embed="rId4" cstate="print"/>
          <a:stretch>
            <a:fillRect/>
          </a:stretch>
        </p:blipFill>
        <p:spPr>
          <a:xfrm>
            <a:off x="13721585" y="8624109"/>
            <a:ext cx="677015" cy="720000"/>
          </a:xfrm>
          <a:prstGeom prst="rect">
            <a:avLst/>
          </a:prstGeom>
        </p:spPr>
      </p:pic>
      <p:pic>
        <p:nvPicPr>
          <p:cNvPr id="122" name="Obrázok 121" descr="03_Guards.jpg"/>
          <p:cNvPicPr>
            <a:picLocks noChangeAspect="1"/>
          </p:cNvPicPr>
          <p:nvPr/>
        </p:nvPicPr>
        <p:blipFill>
          <a:blip r:embed="rId5" cstate="print"/>
          <a:stretch>
            <a:fillRect/>
          </a:stretch>
        </p:blipFill>
        <p:spPr>
          <a:xfrm>
            <a:off x="14507403" y="8624109"/>
            <a:ext cx="677015" cy="720000"/>
          </a:xfrm>
          <a:prstGeom prst="rect">
            <a:avLst/>
          </a:prstGeom>
        </p:spPr>
      </p:pic>
      <p:pic>
        <p:nvPicPr>
          <p:cNvPr id="132" name="Obrázok 131" descr="04_Sniper.jpg"/>
          <p:cNvPicPr>
            <a:picLocks noChangeAspect="1"/>
          </p:cNvPicPr>
          <p:nvPr/>
        </p:nvPicPr>
        <p:blipFill>
          <a:blip r:embed="rId6" cstate="print"/>
          <a:stretch>
            <a:fillRect/>
          </a:stretch>
        </p:blipFill>
        <p:spPr>
          <a:xfrm>
            <a:off x="14507403" y="7838291"/>
            <a:ext cx="677015" cy="720000"/>
          </a:xfrm>
          <a:prstGeom prst="rect">
            <a:avLst/>
          </a:prstGeom>
        </p:spPr>
      </p:pic>
      <p:pic>
        <p:nvPicPr>
          <p:cNvPr id="133" name="Obrázok 132" descr="05_PTRD.jpg"/>
          <p:cNvPicPr>
            <a:picLocks noChangeAspect="1"/>
          </p:cNvPicPr>
          <p:nvPr/>
        </p:nvPicPr>
        <p:blipFill>
          <a:blip r:embed="rId7" cstate="print"/>
          <a:stretch>
            <a:fillRect/>
          </a:stretch>
        </p:blipFill>
        <p:spPr>
          <a:xfrm>
            <a:off x="13721585" y="7838291"/>
            <a:ext cx="677015" cy="720000"/>
          </a:xfrm>
          <a:prstGeom prst="rect">
            <a:avLst/>
          </a:prstGeom>
        </p:spPr>
      </p:pic>
      <p:pic>
        <p:nvPicPr>
          <p:cNvPr id="134" name="Obrázok 133" descr="06_Mortar.jpg"/>
          <p:cNvPicPr>
            <a:picLocks noChangeAspect="1"/>
          </p:cNvPicPr>
          <p:nvPr/>
        </p:nvPicPr>
        <p:blipFill>
          <a:blip r:embed="rId8" cstate="print"/>
          <a:stretch>
            <a:fillRect/>
          </a:stretch>
        </p:blipFill>
        <p:spPr>
          <a:xfrm>
            <a:off x="12935767" y="7838291"/>
            <a:ext cx="677015" cy="720000"/>
          </a:xfrm>
          <a:prstGeom prst="rect">
            <a:avLst/>
          </a:prstGeom>
        </p:spPr>
      </p:pic>
      <p:pic>
        <p:nvPicPr>
          <p:cNvPr id="135" name="Obrázok 134" descr="07_ATgun.jpg"/>
          <p:cNvPicPr>
            <a:picLocks noChangeAspect="1"/>
          </p:cNvPicPr>
          <p:nvPr/>
        </p:nvPicPr>
        <p:blipFill>
          <a:blip r:embed="rId9" cstate="print"/>
          <a:stretch>
            <a:fillRect/>
          </a:stretch>
        </p:blipFill>
        <p:spPr>
          <a:xfrm>
            <a:off x="11364131" y="8624109"/>
            <a:ext cx="677015" cy="720000"/>
          </a:xfrm>
          <a:prstGeom prst="rect">
            <a:avLst/>
          </a:prstGeom>
        </p:spPr>
      </p:pic>
      <p:pic>
        <p:nvPicPr>
          <p:cNvPr id="136" name="Obrázok 135" descr="08_Commander.jpg"/>
          <p:cNvPicPr>
            <a:picLocks noChangeAspect="1"/>
          </p:cNvPicPr>
          <p:nvPr/>
        </p:nvPicPr>
        <p:blipFill>
          <a:blip r:embed="rId10" cstate="print"/>
          <a:stretch>
            <a:fillRect/>
          </a:stretch>
        </p:blipFill>
        <p:spPr>
          <a:xfrm>
            <a:off x="12149949" y="7838291"/>
            <a:ext cx="677015" cy="720000"/>
          </a:xfrm>
          <a:prstGeom prst="rect">
            <a:avLst/>
          </a:prstGeom>
        </p:spPr>
      </p:pic>
      <p:pic>
        <p:nvPicPr>
          <p:cNvPr id="137" name="Obrázok 136" descr="09_T70.jpg"/>
          <p:cNvPicPr>
            <a:picLocks noChangeAspect="1"/>
          </p:cNvPicPr>
          <p:nvPr/>
        </p:nvPicPr>
        <p:blipFill>
          <a:blip r:embed="rId11" cstate="print"/>
          <a:stretch>
            <a:fillRect/>
          </a:stretch>
        </p:blipFill>
        <p:spPr>
          <a:xfrm>
            <a:off x="16079039" y="7838291"/>
            <a:ext cx="677015" cy="720000"/>
          </a:xfrm>
          <a:prstGeom prst="rect">
            <a:avLst/>
          </a:prstGeom>
        </p:spPr>
      </p:pic>
      <p:pic>
        <p:nvPicPr>
          <p:cNvPr id="138" name="Obrázok 137" descr="10_T90.jpg"/>
          <p:cNvPicPr>
            <a:picLocks noChangeAspect="1"/>
          </p:cNvPicPr>
          <p:nvPr/>
        </p:nvPicPr>
        <p:blipFill>
          <a:blip r:embed="rId12" cstate="print"/>
          <a:stretch>
            <a:fillRect/>
          </a:stretch>
        </p:blipFill>
        <p:spPr>
          <a:xfrm>
            <a:off x="16864857" y="7838291"/>
            <a:ext cx="677015" cy="720000"/>
          </a:xfrm>
          <a:prstGeom prst="rect">
            <a:avLst/>
          </a:prstGeom>
        </p:spPr>
      </p:pic>
      <p:pic>
        <p:nvPicPr>
          <p:cNvPr id="139" name="Obrázok 138" descr="11_T34.jpg"/>
          <p:cNvPicPr>
            <a:picLocks noChangeAspect="1"/>
          </p:cNvPicPr>
          <p:nvPr/>
        </p:nvPicPr>
        <p:blipFill>
          <a:blip r:embed="rId13" cstate="print"/>
          <a:stretch>
            <a:fillRect/>
          </a:stretch>
        </p:blipFill>
        <p:spPr>
          <a:xfrm>
            <a:off x="15293221" y="7838291"/>
            <a:ext cx="677015" cy="720000"/>
          </a:xfrm>
          <a:prstGeom prst="rect">
            <a:avLst/>
          </a:prstGeom>
        </p:spPr>
      </p:pic>
      <p:pic>
        <p:nvPicPr>
          <p:cNvPr id="140" name="Obrázok 139" descr="12_Su85.jpg"/>
          <p:cNvPicPr>
            <a:picLocks noChangeAspect="1"/>
          </p:cNvPicPr>
          <p:nvPr/>
        </p:nvPicPr>
        <p:blipFill>
          <a:blip r:embed="rId14" cstate="print"/>
          <a:stretch>
            <a:fillRect/>
          </a:stretch>
        </p:blipFill>
        <p:spPr>
          <a:xfrm>
            <a:off x="15293221" y="8624109"/>
            <a:ext cx="677015" cy="720000"/>
          </a:xfrm>
          <a:prstGeom prst="rect">
            <a:avLst/>
          </a:prstGeom>
        </p:spPr>
      </p:pic>
      <p:pic>
        <p:nvPicPr>
          <p:cNvPr id="141" name="Obrázok 140" descr="13_IS2.jpg"/>
          <p:cNvPicPr>
            <a:picLocks noChangeAspect="1"/>
          </p:cNvPicPr>
          <p:nvPr/>
        </p:nvPicPr>
        <p:blipFill>
          <a:blip r:embed="rId15" cstate="print"/>
          <a:stretch>
            <a:fillRect/>
          </a:stretch>
        </p:blipFill>
        <p:spPr>
          <a:xfrm>
            <a:off x="16079039" y="8624109"/>
            <a:ext cx="677015" cy="720000"/>
          </a:xfrm>
          <a:prstGeom prst="rect">
            <a:avLst/>
          </a:prstGeom>
        </p:spPr>
      </p:pic>
      <p:pic>
        <p:nvPicPr>
          <p:cNvPr id="142" name="Obrázok 141" descr="14_ZiS5.jpg"/>
          <p:cNvPicPr>
            <a:picLocks noChangeAspect="1"/>
          </p:cNvPicPr>
          <p:nvPr/>
        </p:nvPicPr>
        <p:blipFill>
          <a:blip r:embed="rId16" cstate="print"/>
          <a:stretch>
            <a:fillRect/>
          </a:stretch>
        </p:blipFill>
        <p:spPr>
          <a:xfrm>
            <a:off x="11364131" y="7838291"/>
            <a:ext cx="677015" cy="720000"/>
          </a:xfrm>
          <a:prstGeom prst="rect">
            <a:avLst/>
          </a:prstGeom>
        </p:spPr>
      </p:pic>
      <p:pic>
        <p:nvPicPr>
          <p:cNvPr id="1026" name="Picture 2"/>
          <p:cNvPicPr>
            <a:picLocks noChangeAspect="1" noChangeArrowheads="1"/>
          </p:cNvPicPr>
          <p:nvPr/>
        </p:nvPicPr>
        <p:blipFill>
          <a:blip r:embed="rId17" cstate="print"/>
          <a:srcRect/>
          <a:stretch>
            <a:fillRect/>
          </a:stretch>
        </p:blipFill>
        <p:spPr bwMode="auto">
          <a:xfrm>
            <a:off x="16507666" y="5980903"/>
            <a:ext cx="1947736" cy="857256"/>
          </a:xfrm>
          <a:prstGeom prst="rect">
            <a:avLst/>
          </a:prstGeom>
          <a:noFill/>
          <a:ln w="9525">
            <a:noFill/>
            <a:miter lim="800000"/>
            <a:headEnd/>
            <a:tailEnd/>
          </a:ln>
        </p:spPr>
      </p:pic>
      <p:pic>
        <p:nvPicPr>
          <p:cNvPr id="1027" name="Picture 3"/>
          <p:cNvPicPr>
            <a:picLocks noChangeAspect="1" noChangeArrowheads="1"/>
          </p:cNvPicPr>
          <p:nvPr/>
        </p:nvPicPr>
        <p:blipFill>
          <a:blip r:embed="rId18" cstate="print"/>
          <a:srcRect/>
          <a:stretch>
            <a:fillRect/>
          </a:stretch>
        </p:blipFill>
        <p:spPr bwMode="auto">
          <a:xfrm>
            <a:off x="16507666" y="6909597"/>
            <a:ext cx="1943100" cy="855215"/>
          </a:xfrm>
          <a:prstGeom prst="rect">
            <a:avLst/>
          </a:prstGeom>
          <a:noFill/>
          <a:ln w="9525">
            <a:noFill/>
            <a:miter lim="800000"/>
            <a:headEnd/>
            <a:tailEnd/>
          </a:ln>
        </p:spPr>
      </p:pic>
      <p:pic>
        <p:nvPicPr>
          <p:cNvPr id="1028" name="Picture 4"/>
          <p:cNvPicPr>
            <a:picLocks noChangeAspect="1" noChangeArrowheads="1"/>
          </p:cNvPicPr>
          <p:nvPr/>
        </p:nvPicPr>
        <p:blipFill>
          <a:blip r:embed="rId19" cstate="print"/>
          <a:srcRect/>
          <a:stretch>
            <a:fillRect/>
          </a:stretch>
        </p:blipFill>
        <p:spPr bwMode="auto">
          <a:xfrm>
            <a:off x="16507666" y="5052209"/>
            <a:ext cx="1943100" cy="855215"/>
          </a:xfrm>
          <a:prstGeom prst="rect">
            <a:avLst/>
          </a:prstGeom>
          <a:noFill/>
          <a:ln w="9525">
            <a:noFill/>
            <a:miter lim="800000"/>
            <a:headEnd/>
            <a:tailEnd/>
          </a:ln>
        </p:spPr>
      </p:pic>
      <p:pic>
        <p:nvPicPr>
          <p:cNvPr id="1029" name="Picture 5"/>
          <p:cNvPicPr>
            <a:picLocks noChangeAspect="1" noChangeArrowheads="1"/>
          </p:cNvPicPr>
          <p:nvPr/>
        </p:nvPicPr>
        <p:blipFill>
          <a:blip r:embed="rId20" cstate="print"/>
          <a:srcRect/>
          <a:stretch>
            <a:fillRect/>
          </a:stretch>
        </p:blipFill>
        <p:spPr bwMode="auto">
          <a:xfrm>
            <a:off x="11364129" y="4266390"/>
            <a:ext cx="676364" cy="720000"/>
          </a:xfrm>
          <a:prstGeom prst="rect">
            <a:avLst/>
          </a:prstGeom>
          <a:noFill/>
          <a:ln w="9525">
            <a:noFill/>
            <a:miter lim="800000"/>
            <a:headEnd/>
            <a:tailEnd/>
          </a:ln>
        </p:spPr>
      </p:pic>
      <p:pic>
        <p:nvPicPr>
          <p:cNvPr id="1030" name="Picture 6"/>
          <p:cNvPicPr>
            <a:picLocks noChangeAspect="1" noChangeArrowheads="1"/>
          </p:cNvPicPr>
          <p:nvPr/>
        </p:nvPicPr>
        <p:blipFill>
          <a:blip r:embed="rId21" cstate="print"/>
          <a:srcRect/>
          <a:stretch>
            <a:fillRect/>
          </a:stretch>
        </p:blipFill>
        <p:spPr bwMode="auto">
          <a:xfrm>
            <a:off x="12221385" y="4266390"/>
            <a:ext cx="676364" cy="720000"/>
          </a:xfrm>
          <a:prstGeom prst="rect">
            <a:avLst/>
          </a:prstGeom>
          <a:noFill/>
          <a:ln w="9525">
            <a:noFill/>
            <a:miter lim="800000"/>
            <a:headEnd/>
            <a:tailEnd/>
          </a:ln>
        </p:spPr>
      </p:pic>
      <p:pic>
        <p:nvPicPr>
          <p:cNvPr id="1031" name="Picture 7"/>
          <p:cNvPicPr>
            <a:picLocks noChangeAspect="1" noChangeArrowheads="1"/>
          </p:cNvPicPr>
          <p:nvPr/>
        </p:nvPicPr>
        <p:blipFill>
          <a:blip r:embed="rId22" cstate="print"/>
          <a:srcRect/>
          <a:stretch>
            <a:fillRect/>
          </a:stretch>
        </p:blipFill>
        <p:spPr bwMode="auto">
          <a:xfrm>
            <a:off x="13078641" y="4266390"/>
            <a:ext cx="676364" cy="720000"/>
          </a:xfrm>
          <a:prstGeom prst="rect">
            <a:avLst/>
          </a:prstGeom>
          <a:noFill/>
          <a:ln w="9525">
            <a:noFill/>
            <a:miter lim="800000"/>
            <a:headEnd/>
            <a:tailEnd/>
          </a:ln>
        </p:spPr>
      </p:pic>
      <p:pic>
        <p:nvPicPr>
          <p:cNvPr id="1032" name="Picture 8"/>
          <p:cNvPicPr>
            <a:picLocks noChangeAspect="1" noChangeArrowheads="1"/>
          </p:cNvPicPr>
          <p:nvPr/>
        </p:nvPicPr>
        <p:blipFill>
          <a:blip r:embed="rId23" cstate="print"/>
          <a:srcRect/>
          <a:stretch>
            <a:fillRect/>
          </a:stretch>
        </p:blipFill>
        <p:spPr bwMode="auto">
          <a:xfrm>
            <a:off x="13935897" y="4266390"/>
            <a:ext cx="676364" cy="720000"/>
          </a:xfrm>
          <a:prstGeom prst="rect">
            <a:avLst/>
          </a:prstGeom>
          <a:noFill/>
          <a:ln w="9525">
            <a:noFill/>
            <a:miter lim="800000"/>
            <a:headEnd/>
            <a:tailEnd/>
          </a:ln>
        </p:spPr>
      </p:pic>
      <p:pic>
        <p:nvPicPr>
          <p:cNvPr id="1033" name="Picture 9"/>
          <p:cNvPicPr>
            <a:picLocks noChangeAspect="1" noChangeArrowheads="1"/>
          </p:cNvPicPr>
          <p:nvPr/>
        </p:nvPicPr>
        <p:blipFill>
          <a:blip r:embed="rId24" cstate="print"/>
          <a:srcRect/>
          <a:stretch>
            <a:fillRect/>
          </a:stretch>
        </p:blipFill>
        <p:spPr bwMode="auto">
          <a:xfrm>
            <a:off x="14793153" y="4266390"/>
            <a:ext cx="676364" cy="720000"/>
          </a:xfrm>
          <a:prstGeom prst="rect">
            <a:avLst/>
          </a:prstGeom>
          <a:noFill/>
          <a:ln w="9525">
            <a:noFill/>
            <a:miter lim="800000"/>
            <a:headEnd/>
            <a:tailEnd/>
          </a:ln>
        </p:spPr>
      </p:pic>
      <p:pic>
        <p:nvPicPr>
          <p:cNvPr id="1034" name="Picture 10"/>
          <p:cNvPicPr>
            <a:picLocks noChangeAspect="1" noChangeArrowheads="1"/>
          </p:cNvPicPr>
          <p:nvPr/>
        </p:nvPicPr>
        <p:blipFill>
          <a:blip r:embed="rId25" cstate="print"/>
          <a:srcRect/>
          <a:stretch>
            <a:fillRect/>
          </a:stretch>
        </p:blipFill>
        <p:spPr bwMode="auto">
          <a:xfrm>
            <a:off x="15650409" y="4266390"/>
            <a:ext cx="676364" cy="720000"/>
          </a:xfrm>
          <a:prstGeom prst="rect">
            <a:avLst/>
          </a:prstGeom>
          <a:noFill/>
          <a:ln w="9525">
            <a:noFill/>
            <a:miter lim="800000"/>
            <a:headEnd/>
            <a:tailEnd/>
          </a:ln>
        </p:spPr>
      </p:pic>
      <p:pic>
        <p:nvPicPr>
          <p:cNvPr id="1035" name="Picture 11"/>
          <p:cNvPicPr>
            <a:picLocks noChangeAspect="1" noChangeArrowheads="1"/>
          </p:cNvPicPr>
          <p:nvPr/>
        </p:nvPicPr>
        <p:blipFill>
          <a:blip r:embed="rId26" cstate="print"/>
          <a:srcRect/>
          <a:stretch>
            <a:fillRect/>
          </a:stretch>
        </p:blipFill>
        <p:spPr bwMode="auto">
          <a:xfrm>
            <a:off x="16507665" y="4266390"/>
            <a:ext cx="676364" cy="720000"/>
          </a:xfrm>
          <a:prstGeom prst="rect">
            <a:avLst/>
          </a:prstGeom>
          <a:noFill/>
          <a:ln w="9525">
            <a:noFill/>
            <a:miter lim="800000"/>
            <a:headEnd/>
            <a:tailEnd/>
          </a:ln>
        </p:spPr>
      </p:pic>
      <p:pic>
        <p:nvPicPr>
          <p:cNvPr id="1036" name="Picture 12"/>
          <p:cNvPicPr>
            <a:picLocks noChangeAspect="1" noChangeArrowheads="1"/>
          </p:cNvPicPr>
          <p:nvPr/>
        </p:nvPicPr>
        <p:blipFill>
          <a:blip r:embed="rId27" cstate="print"/>
          <a:srcRect/>
          <a:stretch>
            <a:fillRect/>
          </a:stretch>
        </p:blipFill>
        <p:spPr bwMode="auto">
          <a:xfrm>
            <a:off x="17364921" y="4266390"/>
            <a:ext cx="676364" cy="720000"/>
          </a:xfrm>
          <a:prstGeom prst="rect">
            <a:avLst/>
          </a:prstGeom>
          <a:noFill/>
          <a:ln w="9525">
            <a:noFill/>
            <a:miter lim="800000"/>
            <a:headEnd/>
            <a:tailEnd/>
          </a:ln>
        </p:spPr>
      </p:pic>
      <p:pic>
        <p:nvPicPr>
          <p:cNvPr id="1037" name="Picture 13"/>
          <p:cNvPicPr>
            <a:picLocks noChangeAspect="1" noChangeArrowheads="1"/>
          </p:cNvPicPr>
          <p:nvPr/>
        </p:nvPicPr>
        <p:blipFill>
          <a:blip r:embed="rId28" cstate="print"/>
          <a:srcRect/>
          <a:stretch>
            <a:fillRect/>
          </a:stretch>
        </p:blipFill>
        <p:spPr bwMode="auto">
          <a:xfrm>
            <a:off x="18222177" y="4266390"/>
            <a:ext cx="676364" cy="720000"/>
          </a:xfrm>
          <a:prstGeom prst="rect">
            <a:avLst/>
          </a:prstGeom>
          <a:noFill/>
          <a:ln w="9525">
            <a:noFill/>
            <a:miter lim="800000"/>
            <a:headEnd/>
            <a:tailEnd/>
          </a:ln>
        </p:spPr>
      </p:pic>
      <p:pic>
        <p:nvPicPr>
          <p:cNvPr id="1038" name="Picture 14"/>
          <p:cNvPicPr>
            <a:picLocks noChangeAspect="1" noChangeArrowheads="1"/>
          </p:cNvPicPr>
          <p:nvPr/>
        </p:nvPicPr>
        <p:blipFill>
          <a:blip r:embed="rId29" cstate="print"/>
          <a:srcRect/>
          <a:stretch>
            <a:fillRect/>
          </a:stretch>
        </p:blipFill>
        <p:spPr bwMode="auto">
          <a:xfrm>
            <a:off x="11364130" y="5123647"/>
            <a:ext cx="720000" cy="720000"/>
          </a:xfrm>
          <a:prstGeom prst="rect">
            <a:avLst/>
          </a:prstGeom>
          <a:noFill/>
          <a:ln w="9525">
            <a:noFill/>
            <a:miter lim="800000"/>
            <a:headEnd/>
            <a:tailEnd/>
          </a:ln>
        </p:spPr>
      </p:pic>
      <p:pic>
        <p:nvPicPr>
          <p:cNvPr id="1039" name="Picture 15"/>
          <p:cNvPicPr>
            <a:picLocks noChangeAspect="1" noChangeArrowheads="1"/>
          </p:cNvPicPr>
          <p:nvPr/>
        </p:nvPicPr>
        <p:blipFill>
          <a:blip r:embed="rId30" cstate="print"/>
          <a:srcRect/>
          <a:stretch>
            <a:fillRect/>
          </a:stretch>
        </p:blipFill>
        <p:spPr bwMode="auto">
          <a:xfrm>
            <a:off x="12221386" y="5123647"/>
            <a:ext cx="720000" cy="720000"/>
          </a:xfrm>
          <a:prstGeom prst="rect">
            <a:avLst/>
          </a:prstGeom>
          <a:noFill/>
          <a:ln w="9525">
            <a:noFill/>
            <a:miter lim="800000"/>
            <a:headEnd/>
            <a:tailEnd/>
          </a:ln>
        </p:spPr>
      </p:pic>
      <p:pic>
        <p:nvPicPr>
          <p:cNvPr id="1040" name="Picture 16"/>
          <p:cNvPicPr>
            <a:picLocks noChangeAspect="1" noChangeArrowheads="1"/>
          </p:cNvPicPr>
          <p:nvPr/>
        </p:nvPicPr>
        <p:blipFill>
          <a:blip r:embed="rId31" cstate="print"/>
          <a:srcRect/>
          <a:stretch>
            <a:fillRect/>
          </a:stretch>
        </p:blipFill>
        <p:spPr bwMode="auto">
          <a:xfrm>
            <a:off x="13078642" y="5123647"/>
            <a:ext cx="720000" cy="720000"/>
          </a:xfrm>
          <a:prstGeom prst="rect">
            <a:avLst/>
          </a:prstGeom>
          <a:noFill/>
          <a:ln w="9525">
            <a:noFill/>
            <a:miter lim="800000"/>
            <a:headEnd/>
            <a:tailEnd/>
          </a:ln>
        </p:spPr>
      </p:pic>
      <p:pic>
        <p:nvPicPr>
          <p:cNvPr id="1041" name="Picture 17"/>
          <p:cNvPicPr>
            <a:picLocks noChangeAspect="1" noChangeArrowheads="1"/>
          </p:cNvPicPr>
          <p:nvPr/>
        </p:nvPicPr>
        <p:blipFill>
          <a:blip r:embed="rId32" cstate="print"/>
          <a:srcRect/>
          <a:stretch>
            <a:fillRect/>
          </a:stretch>
        </p:blipFill>
        <p:spPr bwMode="auto">
          <a:xfrm>
            <a:off x="13935898" y="5123647"/>
            <a:ext cx="720000" cy="720000"/>
          </a:xfrm>
          <a:prstGeom prst="rect">
            <a:avLst/>
          </a:prstGeom>
          <a:noFill/>
          <a:ln w="9525">
            <a:noFill/>
            <a:miter lim="800000"/>
            <a:headEnd/>
            <a:tailEnd/>
          </a:ln>
        </p:spPr>
      </p:pic>
      <p:pic>
        <p:nvPicPr>
          <p:cNvPr id="1042" name="Picture 18"/>
          <p:cNvPicPr>
            <a:picLocks noChangeAspect="1" noChangeArrowheads="1"/>
          </p:cNvPicPr>
          <p:nvPr/>
        </p:nvPicPr>
        <p:blipFill>
          <a:blip r:embed="rId33" cstate="print"/>
          <a:srcRect/>
          <a:stretch>
            <a:fillRect/>
          </a:stretch>
        </p:blipFill>
        <p:spPr bwMode="auto">
          <a:xfrm>
            <a:off x="14793154" y="5123647"/>
            <a:ext cx="720000" cy="720000"/>
          </a:xfrm>
          <a:prstGeom prst="rect">
            <a:avLst/>
          </a:prstGeom>
          <a:noFill/>
          <a:ln w="9525">
            <a:noFill/>
            <a:miter lim="800000"/>
            <a:headEnd/>
            <a:tailEnd/>
          </a:ln>
        </p:spPr>
      </p:pic>
      <p:pic>
        <p:nvPicPr>
          <p:cNvPr id="1043" name="Picture 19"/>
          <p:cNvPicPr>
            <a:picLocks noChangeAspect="1" noChangeArrowheads="1"/>
          </p:cNvPicPr>
          <p:nvPr/>
        </p:nvPicPr>
        <p:blipFill>
          <a:blip r:embed="rId34" cstate="print"/>
          <a:srcRect/>
          <a:stretch>
            <a:fillRect/>
          </a:stretch>
        </p:blipFill>
        <p:spPr bwMode="auto">
          <a:xfrm>
            <a:off x="15650410" y="5123647"/>
            <a:ext cx="720000" cy="720000"/>
          </a:xfrm>
          <a:prstGeom prst="rect">
            <a:avLst/>
          </a:prstGeom>
          <a:noFill/>
          <a:ln w="9525">
            <a:noFill/>
            <a:miter lim="800000"/>
            <a:headEnd/>
            <a:tailEnd/>
          </a:ln>
        </p:spPr>
      </p:pic>
      <p:pic>
        <p:nvPicPr>
          <p:cNvPr id="1044" name="Picture 20"/>
          <p:cNvPicPr>
            <a:picLocks noChangeAspect="1" noChangeArrowheads="1"/>
          </p:cNvPicPr>
          <p:nvPr/>
        </p:nvPicPr>
        <p:blipFill>
          <a:blip r:embed="rId35" cstate="print"/>
          <a:srcRect/>
          <a:stretch>
            <a:fillRect/>
          </a:stretch>
        </p:blipFill>
        <p:spPr bwMode="auto">
          <a:xfrm>
            <a:off x="12221386" y="5980903"/>
            <a:ext cx="720000" cy="720000"/>
          </a:xfrm>
          <a:prstGeom prst="rect">
            <a:avLst/>
          </a:prstGeom>
          <a:noFill/>
          <a:ln w="9525">
            <a:noFill/>
            <a:miter lim="800000"/>
            <a:headEnd/>
            <a:tailEnd/>
          </a:ln>
        </p:spPr>
      </p:pic>
      <p:pic>
        <p:nvPicPr>
          <p:cNvPr id="1045" name="Picture 21"/>
          <p:cNvPicPr>
            <a:picLocks noChangeAspect="1" noChangeArrowheads="1"/>
          </p:cNvPicPr>
          <p:nvPr/>
        </p:nvPicPr>
        <p:blipFill>
          <a:blip r:embed="rId36" cstate="print"/>
          <a:srcRect/>
          <a:stretch>
            <a:fillRect/>
          </a:stretch>
        </p:blipFill>
        <p:spPr bwMode="auto">
          <a:xfrm>
            <a:off x="11364130" y="5980903"/>
            <a:ext cx="720000" cy="720000"/>
          </a:xfrm>
          <a:prstGeom prst="rect">
            <a:avLst/>
          </a:prstGeom>
          <a:noFill/>
          <a:ln w="9525">
            <a:noFill/>
            <a:miter lim="800000"/>
            <a:headEnd/>
            <a:tailEnd/>
          </a:ln>
        </p:spPr>
      </p:pic>
      <p:pic>
        <p:nvPicPr>
          <p:cNvPr id="1046" name="Picture 22"/>
          <p:cNvPicPr>
            <a:picLocks noChangeAspect="1" noChangeArrowheads="1"/>
          </p:cNvPicPr>
          <p:nvPr/>
        </p:nvPicPr>
        <p:blipFill>
          <a:blip r:embed="rId37" cstate="print"/>
          <a:srcRect/>
          <a:stretch>
            <a:fillRect/>
          </a:stretch>
        </p:blipFill>
        <p:spPr bwMode="auto">
          <a:xfrm>
            <a:off x="13078642" y="5980903"/>
            <a:ext cx="720000" cy="720000"/>
          </a:xfrm>
          <a:prstGeom prst="rect">
            <a:avLst/>
          </a:prstGeom>
          <a:noFill/>
          <a:ln w="9525">
            <a:noFill/>
            <a:miter lim="800000"/>
            <a:headEnd/>
            <a:tailEnd/>
          </a:ln>
        </p:spPr>
      </p:pic>
      <p:pic>
        <p:nvPicPr>
          <p:cNvPr id="1047" name="Picture 23"/>
          <p:cNvPicPr>
            <a:picLocks noChangeAspect="1" noChangeArrowheads="1"/>
          </p:cNvPicPr>
          <p:nvPr/>
        </p:nvPicPr>
        <p:blipFill>
          <a:blip r:embed="rId38" cstate="print"/>
          <a:srcRect/>
          <a:stretch>
            <a:fillRect/>
          </a:stretch>
        </p:blipFill>
        <p:spPr bwMode="auto">
          <a:xfrm>
            <a:off x="13935898" y="5980903"/>
            <a:ext cx="720000" cy="720000"/>
          </a:xfrm>
          <a:prstGeom prst="rect">
            <a:avLst/>
          </a:prstGeom>
          <a:noFill/>
          <a:ln w="9525">
            <a:noFill/>
            <a:miter lim="800000"/>
            <a:headEnd/>
            <a:tailEnd/>
          </a:ln>
        </p:spPr>
      </p:pic>
      <p:pic>
        <p:nvPicPr>
          <p:cNvPr id="1048" name="Picture 24"/>
          <p:cNvPicPr>
            <a:picLocks noChangeAspect="1" noChangeArrowheads="1"/>
          </p:cNvPicPr>
          <p:nvPr/>
        </p:nvPicPr>
        <p:blipFill>
          <a:blip r:embed="rId39" cstate="print"/>
          <a:srcRect/>
          <a:stretch>
            <a:fillRect/>
          </a:stretch>
        </p:blipFill>
        <p:spPr bwMode="auto">
          <a:xfrm>
            <a:off x="14793154" y="5980903"/>
            <a:ext cx="720000" cy="720000"/>
          </a:xfrm>
          <a:prstGeom prst="rect">
            <a:avLst/>
          </a:prstGeom>
          <a:noFill/>
          <a:ln w="9525">
            <a:noFill/>
            <a:miter lim="800000"/>
            <a:headEnd/>
            <a:tailEnd/>
          </a:ln>
        </p:spPr>
      </p:pic>
      <p:pic>
        <p:nvPicPr>
          <p:cNvPr id="1049" name="Picture 25"/>
          <p:cNvPicPr>
            <a:picLocks noChangeAspect="1" noChangeArrowheads="1"/>
          </p:cNvPicPr>
          <p:nvPr/>
        </p:nvPicPr>
        <p:blipFill>
          <a:blip r:embed="rId40" cstate="print"/>
          <a:srcRect/>
          <a:stretch>
            <a:fillRect/>
          </a:stretch>
        </p:blipFill>
        <p:spPr bwMode="auto">
          <a:xfrm>
            <a:off x="15650410" y="5980903"/>
            <a:ext cx="720000" cy="720000"/>
          </a:xfrm>
          <a:prstGeom prst="rect">
            <a:avLst/>
          </a:prstGeom>
          <a:noFill/>
          <a:ln w="9525">
            <a:noFill/>
            <a:miter lim="800000"/>
            <a:headEnd/>
            <a:tailEnd/>
          </a:ln>
        </p:spPr>
      </p:pic>
      <p:pic>
        <p:nvPicPr>
          <p:cNvPr id="1050" name="Picture 26"/>
          <p:cNvPicPr>
            <a:picLocks noChangeAspect="1" noChangeArrowheads="1"/>
          </p:cNvPicPr>
          <p:nvPr/>
        </p:nvPicPr>
        <p:blipFill>
          <a:blip r:embed="rId41" cstate="print"/>
          <a:srcRect/>
          <a:stretch>
            <a:fillRect/>
          </a:stretch>
        </p:blipFill>
        <p:spPr bwMode="auto">
          <a:xfrm>
            <a:off x="11364130" y="6838159"/>
            <a:ext cx="720000" cy="720000"/>
          </a:xfrm>
          <a:prstGeom prst="rect">
            <a:avLst/>
          </a:prstGeom>
          <a:noFill/>
          <a:ln w="9525">
            <a:noFill/>
            <a:miter lim="800000"/>
            <a:headEnd/>
            <a:tailEnd/>
          </a:ln>
        </p:spPr>
      </p:pic>
      <p:pic>
        <p:nvPicPr>
          <p:cNvPr id="1051" name="Picture 27"/>
          <p:cNvPicPr>
            <a:picLocks noChangeAspect="1" noChangeArrowheads="1"/>
          </p:cNvPicPr>
          <p:nvPr/>
        </p:nvPicPr>
        <p:blipFill>
          <a:blip r:embed="rId42" cstate="print"/>
          <a:srcRect/>
          <a:stretch>
            <a:fillRect/>
          </a:stretch>
        </p:blipFill>
        <p:spPr bwMode="auto">
          <a:xfrm>
            <a:off x="12221386" y="6838159"/>
            <a:ext cx="720000" cy="720000"/>
          </a:xfrm>
          <a:prstGeom prst="rect">
            <a:avLst/>
          </a:prstGeom>
          <a:noFill/>
          <a:ln w="9525">
            <a:noFill/>
            <a:miter lim="800000"/>
            <a:headEnd/>
            <a:tailEnd/>
          </a:ln>
        </p:spPr>
      </p:pic>
      <p:pic>
        <p:nvPicPr>
          <p:cNvPr id="1052" name="Picture 28"/>
          <p:cNvPicPr>
            <a:picLocks noChangeAspect="1" noChangeArrowheads="1"/>
          </p:cNvPicPr>
          <p:nvPr/>
        </p:nvPicPr>
        <p:blipFill>
          <a:blip r:embed="rId43" cstate="print"/>
          <a:srcRect/>
          <a:stretch>
            <a:fillRect/>
          </a:stretch>
        </p:blipFill>
        <p:spPr bwMode="auto">
          <a:xfrm>
            <a:off x="13078642" y="6838159"/>
            <a:ext cx="720000" cy="720000"/>
          </a:xfrm>
          <a:prstGeom prst="rect">
            <a:avLst/>
          </a:prstGeom>
          <a:noFill/>
          <a:ln w="9525">
            <a:noFill/>
            <a:miter lim="800000"/>
            <a:headEnd/>
            <a:tailEnd/>
          </a:ln>
        </p:spPr>
      </p:pic>
      <p:pic>
        <p:nvPicPr>
          <p:cNvPr id="1053" name="Picture 29"/>
          <p:cNvPicPr>
            <a:picLocks noChangeAspect="1" noChangeArrowheads="1"/>
          </p:cNvPicPr>
          <p:nvPr/>
        </p:nvPicPr>
        <p:blipFill>
          <a:blip r:embed="rId44" cstate="print"/>
          <a:srcRect/>
          <a:stretch>
            <a:fillRect/>
          </a:stretch>
        </p:blipFill>
        <p:spPr bwMode="auto">
          <a:xfrm>
            <a:off x="13935898" y="6838159"/>
            <a:ext cx="720000" cy="720000"/>
          </a:xfrm>
          <a:prstGeom prst="rect">
            <a:avLst/>
          </a:prstGeom>
          <a:noFill/>
          <a:ln w="9525">
            <a:noFill/>
            <a:miter lim="800000"/>
            <a:headEnd/>
            <a:tailEnd/>
          </a:ln>
        </p:spPr>
      </p:pic>
      <p:pic>
        <p:nvPicPr>
          <p:cNvPr id="1054" name="Picture 30"/>
          <p:cNvPicPr>
            <a:picLocks noChangeAspect="1" noChangeArrowheads="1"/>
          </p:cNvPicPr>
          <p:nvPr/>
        </p:nvPicPr>
        <p:blipFill>
          <a:blip r:embed="rId45" cstate="print"/>
          <a:srcRect/>
          <a:stretch>
            <a:fillRect/>
          </a:stretch>
        </p:blipFill>
        <p:spPr bwMode="auto">
          <a:xfrm>
            <a:off x="14793154" y="6838159"/>
            <a:ext cx="720000" cy="720000"/>
          </a:xfrm>
          <a:prstGeom prst="rect">
            <a:avLst/>
          </a:prstGeom>
          <a:noFill/>
          <a:ln w="9525">
            <a:noFill/>
            <a:miter lim="800000"/>
            <a:headEnd/>
            <a:tailEnd/>
          </a:ln>
        </p:spPr>
      </p:pic>
      <p:pic>
        <p:nvPicPr>
          <p:cNvPr id="1055" name="Picture 31"/>
          <p:cNvPicPr>
            <a:picLocks noChangeAspect="1" noChangeArrowheads="1"/>
          </p:cNvPicPr>
          <p:nvPr/>
        </p:nvPicPr>
        <p:blipFill>
          <a:blip r:embed="rId46" cstate="print"/>
          <a:srcRect/>
          <a:stretch>
            <a:fillRect/>
          </a:stretch>
        </p:blipFill>
        <p:spPr bwMode="auto">
          <a:xfrm>
            <a:off x="15650410" y="6838159"/>
            <a:ext cx="720000" cy="720000"/>
          </a:xfrm>
          <a:prstGeom prst="rect">
            <a:avLst/>
          </a:prstGeom>
          <a:noFill/>
          <a:ln w="9525">
            <a:noFill/>
            <a:miter lim="800000"/>
            <a:headEnd/>
            <a:tailEnd/>
          </a:ln>
        </p:spPr>
      </p:pic>
      <p:pic>
        <p:nvPicPr>
          <p:cNvPr id="2" name="Picture 2"/>
          <p:cNvPicPr>
            <a:picLocks noChangeAspect="1" noChangeArrowheads="1"/>
          </p:cNvPicPr>
          <p:nvPr/>
        </p:nvPicPr>
        <p:blipFill>
          <a:blip r:embed="rId47" cstate="print"/>
          <a:srcRect/>
          <a:stretch>
            <a:fillRect/>
          </a:stretch>
        </p:blipFill>
        <p:spPr bwMode="auto">
          <a:xfrm>
            <a:off x="505554" y="480177"/>
            <a:ext cx="720000" cy="720000"/>
          </a:xfrm>
          <a:prstGeom prst="rect">
            <a:avLst/>
          </a:prstGeom>
          <a:noFill/>
          <a:ln w="9525">
            <a:noFill/>
            <a:miter lim="800000"/>
            <a:headEnd/>
            <a:tailEnd/>
          </a:ln>
        </p:spPr>
      </p:pic>
      <p:pic>
        <p:nvPicPr>
          <p:cNvPr id="3" name="Picture 3"/>
          <p:cNvPicPr>
            <a:picLocks noChangeAspect="1" noChangeArrowheads="1"/>
          </p:cNvPicPr>
          <p:nvPr/>
        </p:nvPicPr>
        <p:blipFill>
          <a:blip r:embed="rId48" cstate="print"/>
          <a:srcRect/>
          <a:stretch>
            <a:fillRect/>
          </a:stretch>
        </p:blipFill>
        <p:spPr bwMode="auto">
          <a:xfrm>
            <a:off x="1362810" y="480177"/>
            <a:ext cx="720000" cy="720000"/>
          </a:xfrm>
          <a:prstGeom prst="rect">
            <a:avLst/>
          </a:prstGeom>
          <a:noFill/>
          <a:ln w="9525">
            <a:noFill/>
            <a:miter lim="800000"/>
            <a:headEnd/>
            <a:tailEnd/>
          </a:ln>
        </p:spPr>
      </p:pic>
      <p:pic>
        <p:nvPicPr>
          <p:cNvPr id="4" name="Picture 4"/>
          <p:cNvPicPr>
            <a:picLocks noChangeAspect="1" noChangeArrowheads="1"/>
          </p:cNvPicPr>
          <p:nvPr/>
        </p:nvPicPr>
        <p:blipFill>
          <a:blip r:embed="rId49" cstate="print"/>
          <a:srcRect/>
          <a:stretch>
            <a:fillRect/>
          </a:stretch>
        </p:blipFill>
        <p:spPr bwMode="auto">
          <a:xfrm>
            <a:off x="2220066" y="480177"/>
            <a:ext cx="720000" cy="720000"/>
          </a:xfrm>
          <a:prstGeom prst="rect">
            <a:avLst/>
          </a:prstGeom>
          <a:noFill/>
          <a:ln w="9525">
            <a:noFill/>
            <a:miter lim="800000"/>
            <a:headEnd/>
            <a:tailEnd/>
          </a:ln>
        </p:spPr>
      </p:pic>
      <p:pic>
        <p:nvPicPr>
          <p:cNvPr id="5" name="Picture 5"/>
          <p:cNvPicPr>
            <a:picLocks noChangeAspect="1" noChangeArrowheads="1"/>
          </p:cNvPicPr>
          <p:nvPr/>
        </p:nvPicPr>
        <p:blipFill>
          <a:blip r:embed="rId50" cstate="print"/>
          <a:srcRect/>
          <a:stretch>
            <a:fillRect/>
          </a:stretch>
        </p:blipFill>
        <p:spPr bwMode="auto">
          <a:xfrm>
            <a:off x="3077322" y="480177"/>
            <a:ext cx="720000" cy="720000"/>
          </a:xfrm>
          <a:prstGeom prst="rect">
            <a:avLst/>
          </a:prstGeom>
          <a:noFill/>
          <a:ln w="9525">
            <a:noFill/>
            <a:miter lim="800000"/>
            <a:headEnd/>
            <a:tailEnd/>
          </a:ln>
        </p:spPr>
      </p:pic>
      <p:pic>
        <p:nvPicPr>
          <p:cNvPr id="6" name="Picture 6"/>
          <p:cNvPicPr>
            <a:picLocks noChangeAspect="1" noChangeArrowheads="1"/>
          </p:cNvPicPr>
          <p:nvPr/>
        </p:nvPicPr>
        <p:blipFill>
          <a:blip r:embed="rId51" cstate="print"/>
          <a:srcRect/>
          <a:stretch>
            <a:fillRect/>
          </a:stretch>
        </p:blipFill>
        <p:spPr bwMode="auto">
          <a:xfrm>
            <a:off x="3934578" y="480177"/>
            <a:ext cx="720000" cy="720000"/>
          </a:xfrm>
          <a:prstGeom prst="rect">
            <a:avLst/>
          </a:prstGeom>
          <a:noFill/>
          <a:ln w="9525">
            <a:noFill/>
            <a:miter lim="800000"/>
            <a:headEnd/>
            <a:tailEnd/>
          </a:ln>
        </p:spPr>
      </p:pic>
      <p:pic>
        <p:nvPicPr>
          <p:cNvPr id="7" name="Picture 7"/>
          <p:cNvPicPr>
            <a:picLocks noChangeAspect="1" noChangeArrowheads="1"/>
          </p:cNvPicPr>
          <p:nvPr/>
        </p:nvPicPr>
        <p:blipFill>
          <a:blip r:embed="rId52" cstate="print"/>
          <a:srcRect/>
          <a:stretch>
            <a:fillRect/>
          </a:stretch>
        </p:blipFill>
        <p:spPr bwMode="auto">
          <a:xfrm>
            <a:off x="4791834" y="480177"/>
            <a:ext cx="720000" cy="720000"/>
          </a:xfrm>
          <a:prstGeom prst="rect">
            <a:avLst/>
          </a:prstGeom>
          <a:noFill/>
          <a:ln w="9525">
            <a:noFill/>
            <a:miter lim="800000"/>
            <a:headEnd/>
            <a:tailEnd/>
          </a:ln>
        </p:spPr>
      </p:pic>
      <p:pic>
        <p:nvPicPr>
          <p:cNvPr id="8" name="Picture 8"/>
          <p:cNvPicPr>
            <a:picLocks noChangeAspect="1" noChangeArrowheads="1"/>
          </p:cNvPicPr>
          <p:nvPr/>
        </p:nvPicPr>
        <p:blipFill>
          <a:blip r:embed="rId53" cstate="print"/>
          <a:srcRect/>
          <a:stretch>
            <a:fillRect/>
          </a:stretch>
        </p:blipFill>
        <p:spPr bwMode="auto">
          <a:xfrm>
            <a:off x="5649090" y="480177"/>
            <a:ext cx="720000" cy="720000"/>
          </a:xfrm>
          <a:prstGeom prst="rect">
            <a:avLst/>
          </a:prstGeom>
          <a:noFill/>
          <a:ln w="9525">
            <a:noFill/>
            <a:miter lim="800000"/>
            <a:headEnd/>
            <a:tailEnd/>
          </a:ln>
        </p:spPr>
      </p:pic>
      <p:pic>
        <p:nvPicPr>
          <p:cNvPr id="9" name="Picture 9"/>
          <p:cNvPicPr>
            <a:picLocks noChangeAspect="1" noChangeArrowheads="1"/>
          </p:cNvPicPr>
          <p:nvPr/>
        </p:nvPicPr>
        <p:blipFill>
          <a:blip r:embed="rId54" cstate="print"/>
          <a:srcRect/>
          <a:stretch>
            <a:fillRect/>
          </a:stretch>
        </p:blipFill>
        <p:spPr bwMode="auto">
          <a:xfrm>
            <a:off x="6506346" y="480177"/>
            <a:ext cx="720000" cy="720000"/>
          </a:xfrm>
          <a:prstGeom prst="rect">
            <a:avLst/>
          </a:prstGeom>
          <a:noFill/>
          <a:ln w="9525">
            <a:noFill/>
            <a:miter lim="800000"/>
            <a:headEnd/>
            <a:tailEnd/>
          </a:ln>
        </p:spPr>
      </p:pic>
      <p:pic>
        <p:nvPicPr>
          <p:cNvPr id="11" name="Picture 10"/>
          <p:cNvPicPr>
            <a:picLocks noChangeAspect="1" noChangeArrowheads="1"/>
          </p:cNvPicPr>
          <p:nvPr/>
        </p:nvPicPr>
        <p:blipFill>
          <a:blip r:embed="rId55" cstate="print"/>
          <a:srcRect/>
          <a:stretch>
            <a:fillRect/>
          </a:stretch>
        </p:blipFill>
        <p:spPr bwMode="auto">
          <a:xfrm>
            <a:off x="505554" y="1337433"/>
            <a:ext cx="720000" cy="720000"/>
          </a:xfrm>
          <a:prstGeom prst="rect">
            <a:avLst/>
          </a:prstGeom>
          <a:noFill/>
          <a:ln w="9525">
            <a:noFill/>
            <a:miter lim="800000"/>
            <a:headEnd/>
            <a:tailEnd/>
          </a:ln>
        </p:spPr>
      </p:pic>
      <p:pic>
        <p:nvPicPr>
          <p:cNvPr id="12" name="Picture 11"/>
          <p:cNvPicPr>
            <a:picLocks noChangeAspect="1" noChangeArrowheads="1"/>
          </p:cNvPicPr>
          <p:nvPr/>
        </p:nvPicPr>
        <p:blipFill>
          <a:blip r:embed="rId56" cstate="print"/>
          <a:srcRect/>
          <a:stretch>
            <a:fillRect/>
          </a:stretch>
        </p:blipFill>
        <p:spPr bwMode="auto">
          <a:xfrm>
            <a:off x="1362810" y="1337433"/>
            <a:ext cx="720000" cy="720000"/>
          </a:xfrm>
          <a:prstGeom prst="rect">
            <a:avLst/>
          </a:prstGeom>
          <a:noFill/>
          <a:ln w="9525">
            <a:noFill/>
            <a:miter lim="800000"/>
            <a:headEnd/>
            <a:tailEnd/>
          </a:ln>
        </p:spPr>
      </p:pic>
      <p:pic>
        <p:nvPicPr>
          <p:cNvPr id="14" name="Picture 12"/>
          <p:cNvPicPr>
            <a:picLocks noChangeAspect="1" noChangeArrowheads="1"/>
          </p:cNvPicPr>
          <p:nvPr/>
        </p:nvPicPr>
        <p:blipFill>
          <a:blip r:embed="rId57" cstate="print"/>
          <a:srcRect/>
          <a:stretch>
            <a:fillRect/>
          </a:stretch>
        </p:blipFill>
        <p:spPr bwMode="auto">
          <a:xfrm>
            <a:off x="2220066" y="1337433"/>
            <a:ext cx="720000" cy="720000"/>
          </a:xfrm>
          <a:prstGeom prst="rect">
            <a:avLst/>
          </a:prstGeom>
          <a:noFill/>
          <a:ln w="9525">
            <a:noFill/>
            <a:miter lim="800000"/>
            <a:headEnd/>
            <a:tailEnd/>
          </a:ln>
        </p:spPr>
      </p:pic>
      <p:pic>
        <p:nvPicPr>
          <p:cNvPr id="15" name="Picture 13"/>
          <p:cNvPicPr>
            <a:picLocks noChangeAspect="1" noChangeArrowheads="1"/>
          </p:cNvPicPr>
          <p:nvPr/>
        </p:nvPicPr>
        <p:blipFill>
          <a:blip r:embed="rId58" cstate="print"/>
          <a:srcRect/>
          <a:stretch>
            <a:fillRect/>
          </a:stretch>
        </p:blipFill>
        <p:spPr bwMode="auto">
          <a:xfrm>
            <a:off x="3077322" y="1337433"/>
            <a:ext cx="720000" cy="720000"/>
          </a:xfrm>
          <a:prstGeom prst="rect">
            <a:avLst/>
          </a:prstGeom>
          <a:noFill/>
          <a:ln w="9525">
            <a:noFill/>
            <a:miter lim="800000"/>
            <a:headEnd/>
            <a:tailEnd/>
          </a:ln>
        </p:spPr>
      </p:pic>
      <p:pic>
        <p:nvPicPr>
          <p:cNvPr id="16" name="Picture 14"/>
          <p:cNvPicPr>
            <a:picLocks noChangeAspect="1" noChangeArrowheads="1"/>
          </p:cNvPicPr>
          <p:nvPr/>
        </p:nvPicPr>
        <p:blipFill>
          <a:blip r:embed="rId59" cstate="print"/>
          <a:srcRect/>
          <a:stretch>
            <a:fillRect/>
          </a:stretch>
        </p:blipFill>
        <p:spPr bwMode="auto">
          <a:xfrm>
            <a:off x="3934578" y="1337433"/>
            <a:ext cx="720000" cy="720000"/>
          </a:xfrm>
          <a:prstGeom prst="rect">
            <a:avLst/>
          </a:prstGeom>
          <a:noFill/>
          <a:ln w="9525">
            <a:noFill/>
            <a:miter lim="800000"/>
            <a:headEnd/>
            <a:tailEnd/>
          </a:ln>
        </p:spPr>
      </p:pic>
      <p:pic>
        <p:nvPicPr>
          <p:cNvPr id="18" name="Picture 15"/>
          <p:cNvPicPr>
            <a:picLocks noChangeAspect="1" noChangeArrowheads="1"/>
          </p:cNvPicPr>
          <p:nvPr/>
        </p:nvPicPr>
        <p:blipFill>
          <a:blip r:embed="rId60" cstate="print"/>
          <a:srcRect/>
          <a:stretch>
            <a:fillRect/>
          </a:stretch>
        </p:blipFill>
        <p:spPr bwMode="auto">
          <a:xfrm>
            <a:off x="4791834" y="1337433"/>
            <a:ext cx="720000" cy="720000"/>
          </a:xfrm>
          <a:prstGeom prst="rect">
            <a:avLst/>
          </a:prstGeom>
          <a:noFill/>
          <a:ln w="9525">
            <a:noFill/>
            <a:miter lim="800000"/>
            <a:headEnd/>
            <a:tailEnd/>
          </a:ln>
        </p:spPr>
      </p:pic>
      <p:pic>
        <p:nvPicPr>
          <p:cNvPr id="19" name="Picture 16"/>
          <p:cNvPicPr>
            <a:picLocks noChangeAspect="1" noChangeArrowheads="1"/>
          </p:cNvPicPr>
          <p:nvPr/>
        </p:nvPicPr>
        <p:blipFill>
          <a:blip r:embed="rId61" cstate="print"/>
          <a:srcRect/>
          <a:stretch>
            <a:fillRect/>
          </a:stretch>
        </p:blipFill>
        <p:spPr bwMode="auto">
          <a:xfrm>
            <a:off x="5649090" y="1337433"/>
            <a:ext cx="720000" cy="720000"/>
          </a:xfrm>
          <a:prstGeom prst="rect">
            <a:avLst/>
          </a:prstGeom>
          <a:noFill/>
          <a:ln w="9525">
            <a:noFill/>
            <a:miter lim="800000"/>
            <a:headEnd/>
            <a:tailEnd/>
          </a:ln>
        </p:spPr>
      </p:pic>
      <p:pic>
        <p:nvPicPr>
          <p:cNvPr id="21" name="Picture 17"/>
          <p:cNvPicPr>
            <a:picLocks noChangeAspect="1" noChangeArrowheads="1"/>
          </p:cNvPicPr>
          <p:nvPr/>
        </p:nvPicPr>
        <p:blipFill>
          <a:blip r:embed="rId62" cstate="print"/>
          <a:srcRect/>
          <a:stretch>
            <a:fillRect/>
          </a:stretch>
        </p:blipFill>
        <p:spPr bwMode="auto">
          <a:xfrm>
            <a:off x="6506346" y="1337433"/>
            <a:ext cx="720000" cy="720000"/>
          </a:xfrm>
          <a:prstGeom prst="rect">
            <a:avLst/>
          </a:prstGeom>
          <a:noFill/>
          <a:ln w="9525">
            <a:noFill/>
            <a:miter lim="800000"/>
            <a:headEnd/>
            <a:tailEnd/>
          </a:ln>
        </p:spPr>
      </p:pic>
      <p:pic>
        <p:nvPicPr>
          <p:cNvPr id="22" name="Picture 18"/>
          <p:cNvPicPr>
            <a:picLocks noChangeAspect="1" noChangeArrowheads="1"/>
          </p:cNvPicPr>
          <p:nvPr/>
        </p:nvPicPr>
        <p:blipFill>
          <a:blip r:embed="rId63" cstate="print"/>
          <a:srcRect/>
          <a:stretch>
            <a:fillRect/>
          </a:stretch>
        </p:blipFill>
        <p:spPr bwMode="auto">
          <a:xfrm>
            <a:off x="7363602" y="480177"/>
            <a:ext cx="720000" cy="720000"/>
          </a:xfrm>
          <a:prstGeom prst="rect">
            <a:avLst/>
          </a:prstGeom>
          <a:noFill/>
          <a:ln w="9525">
            <a:noFill/>
            <a:miter lim="800000"/>
            <a:headEnd/>
            <a:tailEnd/>
          </a:ln>
        </p:spPr>
      </p:pic>
      <p:pic>
        <p:nvPicPr>
          <p:cNvPr id="23" name="Picture 19"/>
          <p:cNvPicPr>
            <a:picLocks noChangeAspect="1" noChangeArrowheads="1"/>
          </p:cNvPicPr>
          <p:nvPr/>
        </p:nvPicPr>
        <p:blipFill>
          <a:blip r:embed="rId64" cstate="print"/>
          <a:srcRect/>
          <a:stretch>
            <a:fillRect/>
          </a:stretch>
        </p:blipFill>
        <p:spPr bwMode="auto">
          <a:xfrm>
            <a:off x="7363602" y="1337433"/>
            <a:ext cx="720000" cy="720000"/>
          </a:xfrm>
          <a:prstGeom prst="rect">
            <a:avLst/>
          </a:prstGeom>
          <a:noFill/>
          <a:ln w="9525">
            <a:noFill/>
            <a:miter lim="800000"/>
            <a:headEnd/>
            <a:tailEnd/>
          </a:ln>
        </p:spPr>
      </p:pic>
      <p:pic>
        <p:nvPicPr>
          <p:cNvPr id="24" name="Picture 20"/>
          <p:cNvPicPr>
            <a:picLocks noChangeAspect="1" noChangeArrowheads="1"/>
          </p:cNvPicPr>
          <p:nvPr/>
        </p:nvPicPr>
        <p:blipFill>
          <a:blip r:embed="rId65" cstate="print"/>
          <a:srcRect/>
          <a:stretch>
            <a:fillRect/>
          </a:stretch>
        </p:blipFill>
        <p:spPr bwMode="auto">
          <a:xfrm>
            <a:off x="505554" y="2194689"/>
            <a:ext cx="720000" cy="720000"/>
          </a:xfrm>
          <a:prstGeom prst="rect">
            <a:avLst/>
          </a:prstGeom>
          <a:noFill/>
          <a:ln w="9525">
            <a:noFill/>
            <a:miter lim="800000"/>
            <a:headEnd/>
            <a:tailEnd/>
          </a:ln>
        </p:spPr>
      </p:pic>
      <p:pic>
        <p:nvPicPr>
          <p:cNvPr id="25" name="Picture 21"/>
          <p:cNvPicPr>
            <a:picLocks noChangeAspect="1" noChangeArrowheads="1"/>
          </p:cNvPicPr>
          <p:nvPr/>
        </p:nvPicPr>
        <p:blipFill>
          <a:blip r:embed="rId66" cstate="print"/>
          <a:srcRect/>
          <a:stretch>
            <a:fillRect/>
          </a:stretch>
        </p:blipFill>
        <p:spPr bwMode="auto">
          <a:xfrm>
            <a:off x="1362810" y="2194689"/>
            <a:ext cx="720000" cy="720000"/>
          </a:xfrm>
          <a:prstGeom prst="rect">
            <a:avLst/>
          </a:prstGeom>
          <a:noFill/>
          <a:ln w="9525">
            <a:noFill/>
            <a:miter lim="800000"/>
            <a:headEnd/>
            <a:tailEnd/>
          </a:ln>
        </p:spPr>
      </p:pic>
      <p:pic>
        <p:nvPicPr>
          <p:cNvPr id="26" name="Picture 22"/>
          <p:cNvPicPr>
            <a:picLocks noChangeAspect="1" noChangeArrowheads="1"/>
          </p:cNvPicPr>
          <p:nvPr/>
        </p:nvPicPr>
        <p:blipFill>
          <a:blip r:embed="rId67" cstate="print"/>
          <a:srcRect/>
          <a:stretch>
            <a:fillRect/>
          </a:stretch>
        </p:blipFill>
        <p:spPr bwMode="auto">
          <a:xfrm>
            <a:off x="2220066" y="2194689"/>
            <a:ext cx="720000" cy="720000"/>
          </a:xfrm>
          <a:prstGeom prst="rect">
            <a:avLst/>
          </a:prstGeom>
          <a:noFill/>
          <a:ln w="9525">
            <a:noFill/>
            <a:miter lim="800000"/>
            <a:headEnd/>
            <a:tailEnd/>
          </a:ln>
        </p:spPr>
      </p:pic>
      <p:pic>
        <p:nvPicPr>
          <p:cNvPr id="27" name="Picture 23"/>
          <p:cNvPicPr>
            <a:picLocks noChangeAspect="1" noChangeArrowheads="1"/>
          </p:cNvPicPr>
          <p:nvPr/>
        </p:nvPicPr>
        <p:blipFill>
          <a:blip r:embed="rId68" cstate="print"/>
          <a:srcRect/>
          <a:stretch>
            <a:fillRect/>
          </a:stretch>
        </p:blipFill>
        <p:spPr bwMode="auto">
          <a:xfrm>
            <a:off x="3077322" y="2194689"/>
            <a:ext cx="720000" cy="720000"/>
          </a:xfrm>
          <a:prstGeom prst="rect">
            <a:avLst/>
          </a:prstGeom>
          <a:noFill/>
          <a:ln w="9525">
            <a:noFill/>
            <a:miter lim="800000"/>
            <a:headEnd/>
            <a:tailEnd/>
          </a:ln>
        </p:spPr>
      </p:pic>
      <p:pic>
        <p:nvPicPr>
          <p:cNvPr id="28" name="Picture 24"/>
          <p:cNvPicPr>
            <a:picLocks noChangeAspect="1" noChangeArrowheads="1"/>
          </p:cNvPicPr>
          <p:nvPr/>
        </p:nvPicPr>
        <p:blipFill>
          <a:blip r:embed="rId69" cstate="print"/>
          <a:srcRect/>
          <a:stretch>
            <a:fillRect/>
          </a:stretch>
        </p:blipFill>
        <p:spPr bwMode="auto">
          <a:xfrm>
            <a:off x="3934578" y="2194689"/>
            <a:ext cx="720000" cy="720000"/>
          </a:xfrm>
          <a:prstGeom prst="rect">
            <a:avLst/>
          </a:prstGeom>
          <a:noFill/>
          <a:ln w="9525">
            <a:noFill/>
            <a:miter lim="800000"/>
            <a:headEnd/>
            <a:tailEnd/>
          </a:ln>
        </p:spPr>
      </p:pic>
      <p:pic>
        <p:nvPicPr>
          <p:cNvPr id="29" name="Picture 25"/>
          <p:cNvPicPr>
            <a:picLocks noChangeAspect="1" noChangeArrowheads="1"/>
          </p:cNvPicPr>
          <p:nvPr/>
        </p:nvPicPr>
        <p:blipFill>
          <a:blip r:embed="rId70" cstate="print"/>
          <a:srcRect/>
          <a:stretch>
            <a:fillRect/>
          </a:stretch>
        </p:blipFill>
        <p:spPr bwMode="auto">
          <a:xfrm>
            <a:off x="4791834" y="2194689"/>
            <a:ext cx="720000" cy="720000"/>
          </a:xfrm>
          <a:prstGeom prst="rect">
            <a:avLst/>
          </a:prstGeom>
          <a:noFill/>
          <a:ln w="9525">
            <a:noFill/>
            <a:miter lim="800000"/>
            <a:headEnd/>
            <a:tailEnd/>
          </a:ln>
        </p:spPr>
      </p:pic>
      <p:pic>
        <p:nvPicPr>
          <p:cNvPr id="30" name="Picture 26"/>
          <p:cNvPicPr>
            <a:picLocks noChangeAspect="1" noChangeArrowheads="1"/>
          </p:cNvPicPr>
          <p:nvPr/>
        </p:nvPicPr>
        <p:blipFill>
          <a:blip r:embed="rId71" cstate="print"/>
          <a:srcRect/>
          <a:stretch>
            <a:fillRect/>
          </a:stretch>
        </p:blipFill>
        <p:spPr bwMode="auto">
          <a:xfrm>
            <a:off x="5649090" y="2194689"/>
            <a:ext cx="720000" cy="720000"/>
          </a:xfrm>
          <a:prstGeom prst="rect">
            <a:avLst/>
          </a:prstGeom>
          <a:noFill/>
          <a:ln w="9525">
            <a:noFill/>
            <a:miter lim="800000"/>
            <a:headEnd/>
            <a:tailEnd/>
          </a:ln>
        </p:spPr>
      </p:pic>
      <p:pic>
        <p:nvPicPr>
          <p:cNvPr id="31" name="Picture 27"/>
          <p:cNvPicPr>
            <a:picLocks noChangeAspect="1" noChangeArrowheads="1"/>
          </p:cNvPicPr>
          <p:nvPr/>
        </p:nvPicPr>
        <p:blipFill>
          <a:blip r:embed="rId72" cstate="print"/>
          <a:srcRect/>
          <a:stretch>
            <a:fillRect/>
          </a:stretch>
        </p:blipFill>
        <p:spPr bwMode="auto">
          <a:xfrm>
            <a:off x="6506346" y="2194689"/>
            <a:ext cx="720000" cy="720000"/>
          </a:xfrm>
          <a:prstGeom prst="rect">
            <a:avLst/>
          </a:prstGeom>
          <a:noFill/>
          <a:ln w="9525">
            <a:noFill/>
            <a:miter lim="800000"/>
            <a:headEnd/>
            <a:tailEnd/>
          </a:ln>
        </p:spPr>
      </p:pic>
      <p:pic>
        <p:nvPicPr>
          <p:cNvPr id="96" name="Picture 28"/>
          <p:cNvPicPr>
            <a:picLocks noChangeAspect="1" noChangeArrowheads="1"/>
          </p:cNvPicPr>
          <p:nvPr/>
        </p:nvPicPr>
        <p:blipFill>
          <a:blip r:embed="rId73" cstate="print"/>
          <a:srcRect/>
          <a:stretch>
            <a:fillRect/>
          </a:stretch>
        </p:blipFill>
        <p:spPr bwMode="auto">
          <a:xfrm>
            <a:off x="7363602" y="2194689"/>
            <a:ext cx="720000" cy="720000"/>
          </a:xfrm>
          <a:prstGeom prst="rect">
            <a:avLst/>
          </a:prstGeom>
          <a:noFill/>
          <a:ln w="9525">
            <a:noFill/>
            <a:miter lim="800000"/>
            <a:headEnd/>
            <a:tailEnd/>
          </a:ln>
        </p:spPr>
      </p:pic>
      <p:pic>
        <p:nvPicPr>
          <p:cNvPr id="97" name="Picture 29"/>
          <p:cNvPicPr>
            <a:picLocks noChangeAspect="1" noChangeArrowheads="1"/>
          </p:cNvPicPr>
          <p:nvPr/>
        </p:nvPicPr>
        <p:blipFill>
          <a:blip r:embed="rId74" cstate="print"/>
          <a:srcRect/>
          <a:stretch>
            <a:fillRect/>
          </a:stretch>
        </p:blipFill>
        <p:spPr bwMode="auto">
          <a:xfrm>
            <a:off x="8220858" y="480177"/>
            <a:ext cx="720000" cy="720000"/>
          </a:xfrm>
          <a:prstGeom prst="rect">
            <a:avLst/>
          </a:prstGeom>
          <a:noFill/>
          <a:ln w="9525">
            <a:noFill/>
            <a:miter lim="800000"/>
            <a:headEnd/>
            <a:tailEnd/>
          </a:ln>
        </p:spPr>
      </p:pic>
      <p:pic>
        <p:nvPicPr>
          <p:cNvPr id="98" name="Picture 30"/>
          <p:cNvPicPr>
            <a:picLocks noChangeAspect="1" noChangeArrowheads="1"/>
          </p:cNvPicPr>
          <p:nvPr/>
        </p:nvPicPr>
        <p:blipFill>
          <a:blip r:embed="rId75" cstate="print"/>
          <a:srcRect/>
          <a:stretch>
            <a:fillRect/>
          </a:stretch>
        </p:blipFill>
        <p:spPr bwMode="auto">
          <a:xfrm>
            <a:off x="8220858" y="1337433"/>
            <a:ext cx="720000" cy="720000"/>
          </a:xfrm>
          <a:prstGeom prst="rect">
            <a:avLst/>
          </a:prstGeom>
          <a:noFill/>
          <a:ln w="9525">
            <a:noFill/>
            <a:miter lim="800000"/>
            <a:headEnd/>
            <a:tailEnd/>
          </a:ln>
        </p:spPr>
      </p:pic>
      <p:pic>
        <p:nvPicPr>
          <p:cNvPr id="99" name="Picture 31"/>
          <p:cNvPicPr>
            <a:picLocks noChangeAspect="1" noChangeArrowheads="1"/>
          </p:cNvPicPr>
          <p:nvPr/>
        </p:nvPicPr>
        <p:blipFill>
          <a:blip r:embed="rId76" cstate="print"/>
          <a:srcRect/>
          <a:stretch>
            <a:fillRect/>
          </a:stretch>
        </p:blipFill>
        <p:spPr bwMode="auto">
          <a:xfrm>
            <a:off x="8220858" y="2194689"/>
            <a:ext cx="720000" cy="720000"/>
          </a:xfrm>
          <a:prstGeom prst="rect">
            <a:avLst/>
          </a:prstGeom>
          <a:noFill/>
          <a:ln w="9525">
            <a:noFill/>
            <a:miter lim="800000"/>
            <a:headEnd/>
            <a:tailEnd/>
          </a:ln>
        </p:spPr>
      </p:pic>
      <p:pic>
        <p:nvPicPr>
          <p:cNvPr id="1056" name="Picture 32"/>
          <p:cNvPicPr>
            <a:picLocks noChangeAspect="1" noChangeArrowheads="1"/>
          </p:cNvPicPr>
          <p:nvPr/>
        </p:nvPicPr>
        <p:blipFill>
          <a:blip r:embed="rId77" cstate="print"/>
          <a:srcRect/>
          <a:stretch>
            <a:fillRect/>
          </a:stretch>
        </p:blipFill>
        <p:spPr bwMode="auto">
          <a:xfrm>
            <a:off x="9078114" y="2194689"/>
            <a:ext cx="720000" cy="720000"/>
          </a:xfrm>
          <a:prstGeom prst="rect">
            <a:avLst/>
          </a:prstGeom>
          <a:noFill/>
          <a:ln w="9525">
            <a:noFill/>
            <a:miter lim="800000"/>
            <a:headEnd/>
            <a:tailEnd/>
          </a:ln>
        </p:spPr>
      </p:pic>
      <p:pic>
        <p:nvPicPr>
          <p:cNvPr id="100" name="Picture 2"/>
          <p:cNvPicPr>
            <a:picLocks noChangeAspect="1" noChangeArrowheads="1"/>
          </p:cNvPicPr>
          <p:nvPr/>
        </p:nvPicPr>
        <p:blipFill>
          <a:blip r:embed="rId78" cstate="print"/>
          <a:srcRect/>
          <a:stretch>
            <a:fillRect/>
          </a:stretch>
        </p:blipFill>
        <p:spPr bwMode="auto">
          <a:xfrm>
            <a:off x="505554" y="3766325"/>
            <a:ext cx="720000" cy="720000"/>
          </a:xfrm>
          <a:prstGeom prst="rect">
            <a:avLst/>
          </a:prstGeom>
          <a:noFill/>
          <a:ln w="9525">
            <a:noFill/>
            <a:miter lim="800000"/>
            <a:headEnd/>
            <a:tailEnd/>
          </a:ln>
        </p:spPr>
      </p:pic>
      <p:pic>
        <p:nvPicPr>
          <p:cNvPr id="101" name="Picture 3"/>
          <p:cNvPicPr>
            <a:picLocks noChangeAspect="1" noChangeArrowheads="1"/>
          </p:cNvPicPr>
          <p:nvPr/>
        </p:nvPicPr>
        <p:blipFill>
          <a:blip r:embed="rId79" cstate="print"/>
          <a:srcRect/>
          <a:stretch>
            <a:fillRect/>
          </a:stretch>
        </p:blipFill>
        <p:spPr bwMode="auto">
          <a:xfrm>
            <a:off x="1362810" y="3766325"/>
            <a:ext cx="720000" cy="720000"/>
          </a:xfrm>
          <a:prstGeom prst="rect">
            <a:avLst/>
          </a:prstGeom>
          <a:noFill/>
          <a:ln w="9525">
            <a:noFill/>
            <a:miter lim="800000"/>
            <a:headEnd/>
            <a:tailEnd/>
          </a:ln>
        </p:spPr>
      </p:pic>
      <p:pic>
        <p:nvPicPr>
          <p:cNvPr id="102" name="Picture 4"/>
          <p:cNvPicPr>
            <a:picLocks noChangeAspect="1" noChangeArrowheads="1"/>
          </p:cNvPicPr>
          <p:nvPr/>
        </p:nvPicPr>
        <p:blipFill>
          <a:blip r:embed="rId80" cstate="print"/>
          <a:srcRect/>
          <a:stretch>
            <a:fillRect/>
          </a:stretch>
        </p:blipFill>
        <p:spPr bwMode="auto">
          <a:xfrm>
            <a:off x="2220066" y="3766325"/>
            <a:ext cx="720000" cy="720000"/>
          </a:xfrm>
          <a:prstGeom prst="rect">
            <a:avLst/>
          </a:prstGeom>
          <a:noFill/>
          <a:ln w="9525">
            <a:noFill/>
            <a:miter lim="800000"/>
            <a:headEnd/>
            <a:tailEnd/>
          </a:ln>
        </p:spPr>
      </p:pic>
      <p:pic>
        <p:nvPicPr>
          <p:cNvPr id="103" name="Picture 5"/>
          <p:cNvPicPr>
            <a:picLocks noChangeAspect="1" noChangeArrowheads="1"/>
          </p:cNvPicPr>
          <p:nvPr/>
        </p:nvPicPr>
        <p:blipFill>
          <a:blip r:embed="rId81" cstate="print"/>
          <a:srcRect/>
          <a:stretch>
            <a:fillRect/>
          </a:stretch>
        </p:blipFill>
        <p:spPr bwMode="auto">
          <a:xfrm>
            <a:off x="3077322" y="3766325"/>
            <a:ext cx="720000" cy="720000"/>
          </a:xfrm>
          <a:prstGeom prst="rect">
            <a:avLst/>
          </a:prstGeom>
          <a:noFill/>
          <a:ln w="9525">
            <a:noFill/>
            <a:miter lim="800000"/>
            <a:headEnd/>
            <a:tailEnd/>
          </a:ln>
        </p:spPr>
      </p:pic>
      <p:pic>
        <p:nvPicPr>
          <p:cNvPr id="104" name="Picture 6"/>
          <p:cNvPicPr>
            <a:picLocks noChangeAspect="1" noChangeArrowheads="1"/>
          </p:cNvPicPr>
          <p:nvPr/>
        </p:nvPicPr>
        <p:blipFill>
          <a:blip r:embed="rId82" cstate="print"/>
          <a:srcRect/>
          <a:stretch>
            <a:fillRect/>
          </a:stretch>
        </p:blipFill>
        <p:spPr bwMode="auto">
          <a:xfrm>
            <a:off x="3934578" y="3766325"/>
            <a:ext cx="720000" cy="720000"/>
          </a:xfrm>
          <a:prstGeom prst="rect">
            <a:avLst/>
          </a:prstGeom>
          <a:noFill/>
          <a:ln w="9525">
            <a:noFill/>
            <a:miter lim="800000"/>
            <a:headEnd/>
            <a:tailEnd/>
          </a:ln>
        </p:spPr>
      </p:pic>
      <p:pic>
        <p:nvPicPr>
          <p:cNvPr id="105" name="Picture 7"/>
          <p:cNvPicPr>
            <a:picLocks noChangeAspect="1" noChangeArrowheads="1"/>
          </p:cNvPicPr>
          <p:nvPr/>
        </p:nvPicPr>
        <p:blipFill>
          <a:blip r:embed="rId83" cstate="print"/>
          <a:srcRect/>
          <a:stretch>
            <a:fillRect/>
          </a:stretch>
        </p:blipFill>
        <p:spPr bwMode="auto">
          <a:xfrm>
            <a:off x="505554" y="4623581"/>
            <a:ext cx="720000" cy="720000"/>
          </a:xfrm>
          <a:prstGeom prst="rect">
            <a:avLst/>
          </a:prstGeom>
          <a:noFill/>
          <a:ln w="9525">
            <a:noFill/>
            <a:miter lim="800000"/>
            <a:headEnd/>
            <a:tailEnd/>
          </a:ln>
        </p:spPr>
      </p:pic>
      <p:pic>
        <p:nvPicPr>
          <p:cNvPr id="107" name="Picture 8"/>
          <p:cNvPicPr>
            <a:picLocks noChangeAspect="1" noChangeArrowheads="1"/>
          </p:cNvPicPr>
          <p:nvPr/>
        </p:nvPicPr>
        <p:blipFill>
          <a:blip r:embed="rId84" cstate="print"/>
          <a:srcRect/>
          <a:stretch>
            <a:fillRect/>
          </a:stretch>
        </p:blipFill>
        <p:spPr bwMode="auto">
          <a:xfrm>
            <a:off x="1362810" y="4623581"/>
            <a:ext cx="720000" cy="720000"/>
          </a:xfrm>
          <a:prstGeom prst="rect">
            <a:avLst/>
          </a:prstGeom>
          <a:noFill/>
          <a:ln w="9525">
            <a:noFill/>
            <a:miter lim="800000"/>
            <a:headEnd/>
            <a:tailEnd/>
          </a:ln>
        </p:spPr>
      </p:pic>
      <p:pic>
        <p:nvPicPr>
          <p:cNvPr id="108" name="Picture 9"/>
          <p:cNvPicPr>
            <a:picLocks noChangeAspect="1" noChangeArrowheads="1"/>
          </p:cNvPicPr>
          <p:nvPr/>
        </p:nvPicPr>
        <p:blipFill>
          <a:blip r:embed="rId85" cstate="print"/>
          <a:srcRect/>
          <a:stretch>
            <a:fillRect/>
          </a:stretch>
        </p:blipFill>
        <p:spPr bwMode="auto">
          <a:xfrm>
            <a:off x="2220066" y="4623581"/>
            <a:ext cx="720000" cy="720000"/>
          </a:xfrm>
          <a:prstGeom prst="rect">
            <a:avLst/>
          </a:prstGeom>
          <a:noFill/>
          <a:ln w="9525">
            <a:noFill/>
            <a:miter lim="800000"/>
            <a:headEnd/>
            <a:tailEnd/>
          </a:ln>
        </p:spPr>
      </p:pic>
      <p:pic>
        <p:nvPicPr>
          <p:cNvPr id="109" name="Picture 10"/>
          <p:cNvPicPr>
            <a:picLocks noChangeAspect="1" noChangeArrowheads="1"/>
          </p:cNvPicPr>
          <p:nvPr/>
        </p:nvPicPr>
        <p:blipFill>
          <a:blip r:embed="rId86" cstate="print"/>
          <a:srcRect/>
          <a:stretch>
            <a:fillRect/>
          </a:stretch>
        </p:blipFill>
        <p:spPr bwMode="auto">
          <a:xfrm>
            <a:off x="3077322" y="4623581"/>
            <a:ext cx="720000" cy="720000"/>
          </a:xfrm>
          <a:prstGeom prst="rect">
            <a:avLst/>
          </a:prstGeom>
          <a:noFill/>
          <a:ln w="9525">
            <a:noFill/>
            <a:miter lim="800000"/>
            <a:headEnd/>
            <a:tailEnd/>
          </a:ln>
        </p:spPr>
      </p:pic>
      <p:pic>
        <p:nvPicPr>
          <p:cNvPr id="110" name="Picture 11"/>
          <p:cNvPicPr>
            <a:picLocks noChangeAspect="1" noChangeArrowheads="1"/>
          </p:cNvPicPr>
          <p:nvPr/>
        </p:nvPicPr>
        <p:blipFill>
          <a:blip r:embed="rId87" cstate="print"/>
          <a:srcRect/>
          <a:stretch>
            <a:fillRect/>
          </a:stretch>
        </p:blipFill>
        <p:spPr bwMode="auto">
          <a:xfrm>
            <a:off x="3934578" y="4623581"/>
            <a:ext cx="720000" cy="720000"/>
          </a:xfrm>
          <a:prstGeom prst="rect">
            <a:avLst/>
          </a:prstGeom>
          <a:noFill/>
          <a:ln w="9525">
            <a:noFill/>
            <a:miter lim="800000"/>
            <a:headEnd/>
            <a:tailEnd/>
          </a:ln>
        </p:spPr>
      </p:pic>
      <p:pic>
        <p:nvPicPr>
          <p:cNvPr id="111" name="Picture 12"/>
          <p:cNvPicPr>
            <a:picLocks noChangeAspect="1" noChangeArrowheads="1"/>
          </p:cNvPicPr>
          <p:nvPr/>
        </p:nvPicPr>
        <p:blipFill>
          <a:blip r:embed="rId88" cstate="print"/>
          <a:srcRect/>
          <a:stretch>
            <a:fillRect/>
          </a:stretch>
        </p:blipFill>
        <p:spPr bwMode="auto">
          <a:xfrm>
            <a:off x="505554" y="5480837"/>
            <a:ext cx="720000" cy="720000"/>
          </a:xfrm>
          <a:prstGeom prst="rect">
            <a:avLst/>
          </a:prstGeom>
          <a:noFill/>
          <a:ln w="9525">
            <a:noFill/>
            <a:miter lim="800000"/>
            <a:headEnd/>
            <a:tailEnd/>
          </a:ln>
        </p:spPr>
      </p:pic>
      <p:pic>
        <p:nvPicPr>
          <p:cNvPr id="112" name="Picture 13"/>
          <p:cNvPicPr>
            <a:picLocks noChangeAspect="1" noChangeArrowheads="1"/>
          </p:cNvPicPr>
          <p:nvPr/>
        </p:nvPicPr>
        <p:blipFill>
          <a:blip r:embed="rId89" cstate="print"/>
          <a:srcRect/>
          <a:stretch>
            <a:fillRect/>
          </a:stretch>
        </p:blipFill>
        <p:spPr bwMode="auto">
          <a:xfrm>
            <a:off x="1362810" y="5480837"/>
            <a:ext cx="720000" cy="720000"/>
          </a:xfrm>
          <a:prstGeom prst="rect">
            <a:avLst/>
          </a:prstGeom>
          <a:noFill/>
          <a:ln w="9525">
            <a:noFill/>
            <a:miter lim="800000"/>
            <a:headEnd/>
            <a:tailEnd/>
          </a:ln>
        </p:spPr>
      </p:pic>
      <p:pic>
        <p:nvPicPr>
          <p:cNvPr id="113" name="Picture 14"/>
          <p:cNvPicPr>
            <a:picLocks noChangeAspect="1" noChangeArrowheads="1"/>
          </p:cNvPicPr>
          <p:nvPr/>
        </p:nvPicPr>
        <p:blipFill>
          <a:blip r:embed="rId90" cstate="print"/>
          <a:srcRect/>
          <a:stretch>
            <a:fillRect/>
          </a:stretch>
        </p:blipFill>
        <p:spPr bwMode="auto">
          <a:xfrm>
            <a:off x="2220066" y="5480837"/>
            <a:ext cx="720000" cy="720000"/>
          </a:xfrm>
          <a:prstGeom prst="rect">
            <a:avLst/>
          </a:prstGeom>
          <a:noFill/>
          <a:ln w="9525">
            <a:noFill/>
            <a:miter lim="800000"/>
            <a:headEnd/>
            <a:tailEnd/>
          </a:ln>
        </p:spPr>
      </p:pic>
      <p:pic>
        <p:nvPicPr>
          <p:cNvPr id="114" name="Picture 15"/>
          <p:cNvPicPr>
            <a:picLocks noChangeAspect="1" noChangeArrowheads="1"/>
          </p:cNvPicPr>
          <p:nvPr/>
        </p:nvPicPr>
        <p:blipFill>
          <a:blip r:embed="rId91" cstate="print"/>
          <a:srcRect/>
          <a:stretch>
            <a:fillRect/>
          </a:stretch>
        </p:blipFill>
        <p:spPr bwMode="auto">
          <a:xfrm>
            <a:off x="3077322" y="5480837"/>
            <a:ext cx="720000" cy="720000"/>
          </a:xfrm>
          <a:prstGeom prst="rect">
            <a:avLst/>
          </a:prstGeom>
          <a:noFill/>
          <a:ln w="9525">
            <a:noFill/>
            <a:miter lim="800000"/>
            <a:headEnd/>
            <a:tailEnd/>
          </a:ln>
        </p:spPr>
      </p:pic>
      <p:pic>
        <p:nvPicPr>
          <p:cNvPr id="115" name="Picture 16"/>
          <p:cNvPicPr>
            <a:picLocks noChangeAspect="1" noChangeArrowheads="1"/>
          </p:cNvPicPr>
          <p:nvPr/>
        </p:nvPicPr>
        <p:blipFill>
          <a:blip r:embed="rId92" cstate="print"/>
          <a:srcRect/>
          <a:stretch>
            <a:fillRect/>
          </a:stretch>
        </p:blipFill>
        <p:spPr bwMode="auto">
          <a:xfrm>
            <a:off x="3934578" y="5480837"/>
            <a:ext cx="720000" cy="720000"/>
          </a:xfrm>
          <a:prstGeom prst="rect">
            <a:avLst/>
          </a:prstGeom>
          <a:noFill/>
          <a:ln w="9525">
            <a:noFill/>
            <a:miter lim="800000"/>
            <a:headEnd/>
            <a:tailEnd/>
          </a:ln>
        </p:spPr>
      </p:pic>
      <p:pic>
        <p:nvPicPr>
          <p:cNvPr id="116" name="Picture 17"/>
          <p:cNvPicPr>
            <a:picLocks noChangeAspect="1" noChangeArrowheads="1"/>
          </p:cNvPicPr>
          <p:nvPr/>
        </p:nvPicPr>
        <p:blipFill>
          <a:blip r:embed="rId93" cstate="print"/>
          <a:srcRect/>
          <a:stretch>
            <a:fillRect/>
          </a:stretch>
        </p:blipFill>
        <p:spPr bwMode="auto">
          <a:xfrm>
            <a:off x="505554" y="6338093"/>
            <a:ext cx="720000" cy="720000"/>
          </a:xfrm>
          <a:prstGeom prst="rect">
            <a:avLst/>
          </a:prstGeom>
          <a:noFill/>
          <a:ln w="9525">
            <a:noFill/>
            <a:miter lim="800000"/>
            <a:headEnd/>
            <a:tailEnd/>
          </a:ln>
        </p:spPr>
      </p:pic>
      <p:pic>
        <p:nvPicPr>
          <p:cNvPr id="117" name="Picture 18"/>
          <p:cNvPicPr>
            <a:picLocks noChangeAspect="1" noChangeArrowheads="1"/>
          </p:cNvPicPr>
          <p:nvPr/>
        </p:nvPicPr>
        <p:blipFill>
          <a:blip r:embed="rId94" cstate="print"/>
          <a:srcRect/>
          <a:stretch>
            <a:fillRect/>
          </a:stretch>
        </p:blipFill>
        <p:spPr bwMode="auto">
          <a:xfrm>
            <a:off x="1362810" y="6338093"/>
            <a:ext cx="720000" cy="720000"/>
          </a:xfrm>
          <a:prstGeom prst="rect">
            <a:avLst/>
          </a:prstGeom>
          <a:noFill/>
          <a:ln w="9525">
            <a:noFill/>
            <a:miter lim="800000"/>
            <a:headEnd/>
            <a:tailEnd/>
          </a:ln>
        </p:spPr>
      </p:pic>
      <p:pic>
        <p:nvPicPr>
          <p:cNvPr id="118" name="Picture 19"/>
          <p:cNvPicPr>
            <a:picLocks noChangeAspect="1" noChangeArrowheads="1"/>
          </p:cNvPicPr>
          <p:nvPr/>
        </p:nvPicPr>
        <p:blipFill>
          <a:blip r:embed="rId95" cstate="print"/>
          <a:srcRect/>
          <a:stretch>
            <a:fillRect/>
          </a:stretch>
        </p:blipFill>
        <p:spPr bwMode="auto">
          <a:xfrm>
            <a:off x="2220066" y="6338093"/>
            <a:ext cx="720000" cy="720000"/>
          </a:xfrm>
          <a:prstGeom prst="rect">
            <a:avLst/>
          </a:prstGeom>
          <a:noFill/>
          <a:ln w="9525">
            <a:noFill/>
            <a:miter lim="800000"/>
            <a:headEnd/>
            <a:tailEnd/>
          </a:ln>
        </p:spPr>
      </p:pic>
      <p:pic>
        <p:nvPicPr>
          <p:cNvPr id="123" name="Picture 20"/>
          <p:cNvPicPr>
            <a:picLocks noChangeAspect="1" noChangeArrowheads="1"/>
          </p:cNvPicPr>
          <p:nvPr/>
        </p:nvPicPr>
        <p:blipFill>
          <a:blip r:embed="rId96" cstate="print"/>
          <a:srcRect/>
          <a:stretch>
            <a:fillRect/>
          </a:stretch>
        </p:blipFill>
        <p:spPr bwMode="auto">
          <a:xfrm>
            <a:off x="3077322" y="6338093"/>
            <a:ext cx="720000" cy="720000"/>
          </a:xfrm>
          <a:prstGeom prst="rect">
            <a:avLst/>
          </a:prstGeom>
          <a:noFill/>
          <a:ln w="9525">
            <a:noFill/>
            <a:miter lim="800000"/>
            <a:headEnd/>
            <a:tailEnd/>
          </a:ln>
        </p:spPr>
      </p:pic>
      <p:pic>
        <p:nvPicPr>
          <p:cNvPr id="124" name="Picture 21"/>
          <p:cNvPicPr>
            <a:picLocks noChangeAspect="1" noChangeArrowheads="1"/>
          </p:cNvPicPr>
          <p:nvPr/>
        </p:nvPicPr>
        <p:blipFill>
          <a:blip r:embed="rId97" cstate="print"/>
          <a:srcRect/>
          <a:stretch>
            <a:fillRect/>
          </a:stretch>
        </p:blipFill>
        <p:spPr bwMode="auto">
          <a:xfrm>
            <a:off x="3934578" y="6338093"/>
            <a:ext cx="720000" cy="720000"/>
          </a:xfrm>
          <a:prstGeom prst="rect">
            <a:avLst/>
          </a:prstGeom>
          <a:noFill/>
          <a:ln w="9525">
            <a:noFill/>
            <a:miter lim="800000"/>
            <a:headEnd/>
            <a:tailEnd/>
          </a:ln>
        </p:spPr>
      </p:pic>
      <p:pic>
        <p:nvPicPr>
          <p:cNvPr id="125" name="Picture 22"/>
          <p:cNvPicPr>
            <a:picLocks noChangeAspect="1" noChangeArrowheads="1"/>
          </p:cNvPicPr>
          <p:nvPr/>
        </p:nvPicPr>
        <p:blipFill>
          <a:blip r:embed="rId98" cstate="print"/>
          <a:srcRect/>
          <a:stretch>
            <a:fillRect/>
          </a:stretch>
        </p:blipFill>
        <p:spPr bwMode="auto">
          <a:xfrm>
            <a:off x="4791834" y="3766325"/>
            <a:ext cx="720000" cy="720000"/>
          </a:xfrm>
          <a:prstGeom prst="rect">
            <a:avLst/>
          </a:prstGeom>
          <a:noFill/>
          <a:ln w="9525">
            <a:noFill/>
            <a:miter lim="800000"/>
            <a:headEnd/>
            <a:tailEnd/>
          </a:ln>
        </p:spPr>
      </p:pic>
      <p:pic>
        <p:nvPicPr>
          <p:cNvPr id="126" name="Picture 23"/>
          <p:cNvPicPr>
            <a:picLocks noChangeAspect="1" noChangeArrowheads="1"/>
          </p:cNvPicPr>
          <p:nvPr/>
        </p:nvPicPr>
        <p:blipFill>
          <a:blip r:embed="rId99" cstate="print"/>
          <a:srcRect/>
          <a:stretch>
            <a:fillRect/>
          </a:stretch>
        </p:blipFill>
        <p:spPr bwMode="auto">
          <a:xfrm>
            <a:off x="4791834" y="4623581"/>
            <a:ext cx="720000" cy="720000"/>
          </a:xfrm>
          <a:prstGeom prst="rect">
            <a:avLst/>
          </a:prstGeom>
          <a:noFill/>
          <a:ln w="9525">
            <a:noFill/>
            <a:miter lim="800000"/>
            <a:headEnd/>
            <a:tailEnd/>
          </a:ln>
        </p:spPr>
      </p:pic>
      <p:pic>
        <p:nvPicPr>
          <p:cNvPr id="127" name="Picture 24"/>
          <p:cNvPicPr>
            <a:picLocks noChangeAspect="1" noChangeArrowheads="1"/>
          </p:cNvPicPr>
          <p:nvPr/>
        </p:nvPicPr>
        <p:blipFill>
          <a:blip r:embed="rId100" cstate="print"/>
          <a:srcRect/>
          <a:stretch>
            <a:fillRect/>
          </a:stretch>
        </p:blipFill>
        <p:spPr bwMode="auto">
          <a:xfrm>
            <a:off x="4791834" y="5480837"/>
            <a:ext cx="720000" cy="720000"/>
          </a:xfrm>
          <a:prstGeom prst="rect">
            <a:avLst/>
          </a:prstGeom>
          <a:noFill/>
          <a:ln w="9525">
            <a:noFill/>
            <a:miter lim="800000"/>
            <a:headEnd/>
            <a:tailEnd/>
          </a:ln>
        </p:spPr>
      </p:pic>
      <p:pic>
        <p:nvPicPr>
          <p:cNvPr id="128" name="Picture 25"/>
          <p:cNvPicPr>
            <a:picLocks noChangeAspect="1" noChangeArrowheads="1"/>
          </p:cNvPicPr>
          <p:nvPr/>
        </p:nvPicPr>
        <p:blipFill>
          <a:blip r:embed="rId101" cstate="print"/>
          <a:srcRect/>
          <a:stretch>
            <a:fillRect/>
          </a:stretch>
        </p:blipFill>
        <p:spPr bwMode="auto">
          <a:xfrm>
            <a:off x="4791834" y="6338093"/>
            <a:ext cx="720000" cy="720000"/>
          </a:xfrm>
          <a:prstGeom prst="rect">
            <a:avLst/>
          </a:prstGeom>
          <a:noFill/>
          <a:ln w="9525">
            <a:noFill/>
            <a:miter lim="800000"/>
            <a:headEnd/>
            <a:tailEnd/>
          </a:ln>
        </p:spPr>
      </p:pic>
      <p:pic>
        <p:nvPicPr>
          <p:cNvPr id="129" name="Picture 26"/>
          <p:cNvPicPr>
            <a:picLocks noChangeAspect="1" noChangeArrowheads="1"/>
          </p:cNvPicPr>
          <p:nvPr/>
        </p:nvPicPr>
        <p:blipFill>
          <a:blip r:embed="rId102" cstate="print"/>
          <a:srcRect/>
          <a:stretch>
            <a:fillRect/>
          </a:stretch>
        </p:blipFill>
        <p:spPr bwMode="auto">
          <a:xfrm>
            <a:off x="5649090" y="6338093"/>
            <a:ext cx="720000" cy="720000"/>
          </a:xfrm>
          <a:prstGeom prst="rect">
            <a:avLst/>
          </a:prstGeom>
          <a:noFill/>
          <a:ln w="9525">
            <a:noFill/>
            <a:miter lim="800000"/>
            <a:headEnd/>
            <a:tailEnd/>
          </a:ln>
        </p:spPr>
      </p:pic>
      <p:pic>
        <p:nvPicPr>
          <p:cNvPr id="130" name="Picture 27"/>
          <p:cNvPicPr>
            <a:picLocks noChangeAspect="1" noChangeArrowheads="1"/>
          </p:cNvPicPr>
          <p:nvPr/>
        </p:nvPicPr>
        <p:blipFill>
          <a:blip r:embed="rId103" cstate="print"/>
          <a:srcRect/>
          <a:stretch>
            <a:fillRect/>
          </a:stretch>
        </p:blipFill>
        <p:spPr bwMode="auto">
          <a:xfrm>
            <a:off x="5649090" y="3766325"/>
            <a:ext cx="720000" cy="720000"/>
          </a:xfrm>
          <a:prstGeom prst="rect">
            <a:avLst/>
          </a:prstGeom>
          <a:noFill/>
          <a:ln w="9525">
            <a:noFill/>
            <a:miter lim="800000"/>
            <a:headEnd/>
            <a:tailEnd/>
          </a:ln>
        </p:spPr>
      </p:pic>
      <p:pic>
        <p:nvPicPr>
          <p:cNvPr id="143" name="Picture 3"/>
          <p:cNvPicPr>
            <a:picLocks noChangeAspect="1" noChangeArrowheads="1"/>
          </p:cNvPicPr>
          <p:nvPr/>
        </p:nvPicPr>
        <p:blipFill>
          <a:blip r:embed="rId104" cstate="print"/>
          <a:srcRect/>
          <a:stretch>
            <a:fillRect/>
          </a:stretch>
        </p:blipFill>
        <p:spPr bwMode="auto">
          <a:xfrm>
            <a:off x="5649090" y="4623581"/>
            <a:ext cx="720000" cy="720000"/>
          </a:xfrm>
          <a:prstGeom prst="rect">
            <a:avLst/>
          </a:prstGeom>
          <a:noFill/>
          <a:ln w="9525">
            <a:noFill/>
            <a:miter lim="800000"/>
            <a:headEnd/>
            <a:tailEnd/>
          </a:ln>
        </p:spPr>
      </p:pic>
      <p:pic>
        <p:nvPicPr>
          <p:cNvPr id="144" name="Picture 4"/>
          <p:cNvPicPr>
            <a:picLocks noChangeAspect="1" noChangeArrowheads="1"/>
          </p:cNvPicPr>
          <p:nvPr/>
        </p:nvPicPr>
        <p:blipFill>
          <a:blip r:embed="rId105" cstate="print"/>
          <a:srcRect/>
          <a:stretch>
            <a:fillRect/>
          </a:stretch>
        </p:blipFill>
        <p:spPr bwMode="auto">
          <a:xfrm>
            <a:off x="6434908" y="4623581"/>
            <a:ext cx="720000" cy="720000"/>
          </a:xfrm>
          <a:prstGeom prst="rect">
            <a:avLst/>
          </a:prstGeom>
          <a:noFill/>
          <a:ln w="9525">
            <a:noFill/>
            <a:miter lim="800000"/>
            <a:headEnd/>
            <a:tailEnd/>
          </a:ln>
        </p:spPr>
      </p:pic>
      <p:pic>
        <p:nvPicPr>
          <p:cNvPr id="145" name="Picture 5"/>
          <p:cNvPicPr>
            <a:picLocks noChangeAspect="1" noChangeArrowheads="1"/>
          </p:cNvPicPr>
          <p:nvPr/>
        </p:nvPicPr>
        <p:blipFill>
          <a:blip r:embed="rId106" cstate="print"/>
          <a:srcRect/>
          <a:stretch>
            <a:fillRect/>
          </a:stretch>
        </p:blipFill>
        <p:spPr bwMode="auto">
          <a:xfrm>
            <a:off x="5649090" y="5480837"/>
            <a:ext cx="720000" cy="720000"/>
          </a:xfrm>
          <a:prstGeom prst="rect">
            <a:avLst/>
          </a:prstGeom>
          <a:noFill/>
          <a:ln w="9525">
            <a:noFill/>
            <a:miter lim="800000"/>
            <a:headEnd/>
            <a:tailEnd/>
          </a:ln>
        </p:spPr>
      </p:pic>
      <p:pic>
        <p:nvPicPr>
          <p:cNvPr id="146" name="Picture 6"/>
          <p:cNvPicPr>
            <a:picLocks noChangeAspect="1" noChangeArrowheads="1"/>
          </p:cNvPicPr>
          <p:nvPr/>
        </p:nvPicPr>
        <p:blipFill>
          <a:blip r:embed="rId107" cstate="print"/>
          <a:srcRect/>
          <a:stretch>
            <a:fillRect/>
          </a:stretch>
        </p:blipFill>
        <p:spPr bwMode="auto">
          <a:xfrm>
            <a:off x="6434908" y="5480837"/>
            <a:ext cx="720000" cy="720000"/>
          </a:xfrm>
          <a:prstGeom prst="rect">
            <a:avLst/>
          </a:prstGeom>
          <a:noFill/>
          <a:ln w="9525">
            <a:noFill/>
            <a:miter lim="800000"/>
            <a:headEnd/>
            <a:tailEnd/>
          </a:ln>
        </p:spPr>
      </p:pic>
      <p:pic>
        <p:nvPicPr>
          <p:cNvPr id="148" name="Picture 8"/>
          <p:cNvPicPr>
            <a:picLocks noChangeAspect="1" noChangeArrowheads="1"/>
          </p:cNvPicPr>
          <p:nvPr/>
        </p:nvPicPr>
        <p:blipFill>
          <a:blip r:embed="rId108" cstate="print"/>
          <a:srcRect/>
          <a:stretch>
            <a:fillRect/>
          </a:stretch>
        </p:blipFill>
        <p:spPr bwMode="auto">
          <a:xfrm>
            <a:off x="7220726" y="3766325"/>
            <a:ext cx="720000" cy="720000"/>
          </a:xfrm>
          <a:prstGeom prst="rect">
            <a:avLst/>
          </a:prstGeom>
          <a:noFill/>
          <a:ln w="9525">
            <a:noFill/>
            <a:miter lim="800000"/>
            <a:headEnd/>
            <a:tailEnd/>
          </a:ln>
        </p:spPr>
      </p:pic>
      <p:pic>
        <p:nvPicPr>
          <p:cNvPr id="149" name="Picture 9"/>
          <p:cNvPicPr>
            <a:picLocks noChangeAspect="1" noChangeArrowheads="1"/>
          </p:cNvPicPr>
          <p:nvPr/>
        </p:nvPicPr>
        <p:blipFill>
          <a:blip r:embed="rId109" cstate="print"/>
          <a:srcRect/>
          <a:stretch>
            <a:fillRect/>
          </a:stretch>
        </p:blipFill>
        <p:spPr bwMode="auto">
          <a:xfrm>
            <a:off x="8077982" y="3766325"/>
            <a:ext cx="720000" cy="720000"/>
          </a:xfrm>
          <a:prstGeom prst="rect">
            <a:avLst/>
          </a:prstGeom>
          <a:noFill/>
          <a:ln w="9525">
            <a:noFill/>
            <a:miter lim="800000"/>
            <a:headEnd/>
            <a:tailEnd/>
          </a:ln>
        </p:spPr>
      </p:pic>
      <p:pic>
        <p:nvPicPr>
          <p:cNvPr id="150" name="Picture 10"/>
          <p:cNvPicPr>
            <a:picLocks noChangeAspect="1" noChangeArrowheads="1"/>
          </p:cNvPicPr>
          <p:nvPr/>
        </p:nvPicPr>
        <p:blipFill>
          <a:blip r:embed="rId110" cstate="print"/>
          <a:srcRect/>
          <a:stretch>
            <a:fillRect/>
          </a:stretch>
        </p:blipFill>
        <p:spPr bwMode="auto">
          <a:xfrm>
            <a:off x="7220726" y="4623581"/>
            <a:ext cx="720000" cy="720000"/>
          </a:xfrm>
          <a:prstGeom prst="rect">
            <a:avLst/>
          </a:prstGeom>
          <a:noFill/>
          <a:ln w="9525">
            <a:noFill/>
            <a:miter lim="800000"/>
            <a:headEnd/>
            <a:tailEnd/>
          </a:ln>
        </p:spPr>
      </p:pic>
      <p:pic>
        <p:nvPicPr>
          <p:cNvPr id="151" name="Picture 11"/>
          <p:cNvPicPr>
            <a:picLocks noChangeAspect="1" noChangeArrowheads="1"/>
          </p:cNvPicPr>
          <p:nvPr/>
        </p:nvPicPr>
        <p:blipFill>
          <a:blip r:embed="rId111" cstate="print"/>
          <a:srcRect/>
          <a:stretch>
            <a:fillRect/>
          </a:stretch>
        </p:blipFill>
        <p:spPr bwMode="auto">
          <a:xfrm>
            <a:off x="8077982" y="4623581"/>
            <a:ext cx="720000" cy="720000"/>
          </a:xfrm>
          <a:prstGeom prst="rect">
            <a:avLst/>
          </a:prstGeom>
          <a:noFill/>
          <a:ln w="9525">
            <a:noFill/>
            <a:miter lim="800000"/>
            <a:headEnd/>
            <a:tailEnd/>
          </a:ln>
        </p:spPr>
      </p:pic>
      <p:pic>
        <p:nvPicPr>
          <p:cNvPr id="152" name="Picture 12"/>
          <p:cNvPicPr>
            <a:picLocks noChangeAspect="1" noChangeArrowheads="1"/>
          </p:cNvPicPr>
          <p:nvPr/>
        </p:nvPicPr>
        <p:blipFill>
          <a:blip r:embed="rId112" cstate="print"/>
          <a:srcRect/>
          <a:stretch>
            <a:fillRect/>
          </a:stretch>
        </p:blipFill>
        <p:spPr bwMode="auto">
          <a:xfrm>
            <a:off x="7220726" y="5480837"/>
            <a:ext cx="720000" cy="720000"/>
          </a:xfrm>
          <a:prstGeom prst="rect">
            <a:avLst/>
          </a:prstGeom>
          <a:noFill/>
          <a:ln w="9525">
            <a:noFill/>
            <a:miter lim="800000"/>
            <a:headEnd/>
            <a:tailEnd/>
          </a:ln>
        </p:spPr>
      </p:pic>
      <p:pic>
        <p:nvPicPr>
          <p:cNvPr id="153" name="Picture 13"/>
          <p:cNvPicPr>
            <a:picLocks noChangeAspect="1" noChangeArrowheads="1"/>
          </p:cNvPicPr>
          <p:nvPr/>
        </p:nvPicPr>
        <p:blipFill>
          <a:blip r:embed="rId113" cstate="print"/>
          <a:srcRect/>
          <a:stretch>
            <a:fillRect/>
          </a:stretch>
        </p:blipFill>
        <p:spPr bwMode="auto">
          <a:xfrm>
            <a:off x="8077982" y="5480837"/>
            <a:ext cx="720000" cy="720000"/>
          </a:xfrm>
          <a:prstGeom prst="rect">
            <a:avLst/>
          </a:prstGeom>
          <a:noFill/>
          <a:ln w="9525">
            <a:noFill/>
            <a:miter lim="800000"/>
            <a:headEnd/>
            <a:tailEnd/>
          </a:ln>
        </p:spPr>
      </p:pic>
      <p:pic>
        <p:nvPicPr>
          <p:cNvPr id="154" name="Picture 14"/>
          <p:cNvPicPr>
            <a:picLocks noChangeAspect="1" noChangeArrowheads="1"/>
          </p:cNvPicPr>
          <p:nvPr/>
        </p:nvPicPr>
        <p:blipFill>
          <a:blip r:embed="rId114" cstate="print"/>
          <a:srcRect/>
          <a:stretch>
            <a:fillRect/>
          </a:stretch>
        </p:blipFill>
        <p:spPr bwMode="auto">
          <a:xfrm>
            <a:off x="8935238" y="3766325"/>
            <a:ext cx="720000" cy="720000"/>
          </a:xfrm>
          <a:prstGeom prst="rect">
            <a:avLst/>
          </a:prstGeom>
          <a:noFill/>
          <a:ln w="9525">
            <a:noFill/>
            <a:miter lim="800000"/>
            <a:headEnd/>
            <a:tailEnd/>
          </a:ln>
        </p:spPr>
      </p:pic>
      <p:pic>
        <p:nvPicPr>
          <p:cNvPr id="155" name="Picture 15"/>
          <p:cNvPicPr>
            <a:picLocks noChangeAspect="1" noChangeArrowheads="1"/>
          </p:cNvPicPr>
          <p:nvPr/>
        </p:nvPicPr>
        <p:blipFill>
          <a:blip r:embed="rId115" cstate="print"/>
          <a:srcRect/>
          <a:stretch>
            <a:fillRect/>
          </a:stretch>
        </p:blipFill>
        <p:spPr bwMode="auto">
          <a:xfrm>
            <a:off x="8935238" y="4623581"/>
            <a:ext cx="720000" cy="720000"/>
          </a:xfrm>
          <a:prstGeom prst="rect">
            <a:avLst/>
          </a:prstGeom>
          <a:noFill/>
          <a:ln w="9525">
            <a:noFill/>
            <a:miter lim="800000"/>
            <a:headEnd/>
            <a:tailEnd/>
          </a:ln>
        </p:spPr>
      </p:pic>
      <p:pic>
        <p:nvPicPr>
          <p:cNvPr id="156" name="Picture 16"/>
          <p:cNvPicPr>
            <a:picLocks noChangeAspect="1" noChangeArrowheads="1"/>
          </p:cNvPicPr>
          <p:nvPr/>
        </p:nvPicPr>
        <p:blipFill>
          <a:blip r:embed="rId116" cstate="print"/>
          <a:srcRect/>
          <a:stretch>
            <a:fillRect/>
          </a:stretch>
        </p:blipFill>
        <p:spPr bwMode="auto">
          <a:xfrm>
            <a:off x="8935238" y="5480837"/>
            <a:ext cx="720000" cy="720000"/>
          </a:xfrm>
          <a:prstGeom prst="rect">
            <a:avLst/>
          </a:prstGeom>
          <a:noFill/>
          <a:ln w="9525">
            <a:noFill/>
            <a:miter lim="800000"/>
            <a:headEnd/>
            <a:tailEnd/>
          </a:ln>
        </p:spPr>
      </p:pic>
      <p:pic>
        <p:nvPicPr>
          <p:cNvPr id="157" name="Picture 17"/>
          <p:cNvPicPr>
            <a:picLocks noChangeAspect="1" noChangeArrowheads="1"/>
          </p:cNvPicPr>
          <p:nvPr/>
        </p:nvPicPr>
        <p:blipFill>
          <a:blip r:embed="rId117" cstate="print"/>
          <a:srcRect/>
          <a:stretch>
            <a:fillRect/>
          </a:stretch>
        </p:blipFill>
        <p:spPr bwMode="auto">
          <a:xfrm>
            <a:off x="7220726" y="6338093"/>
            <a:ext cx="720000" cy="720000"/>
          </a:xfrm>
          <a:prstGeom prst="rect">
            <a:avLst/>
          </a:prstGeom>
          <a:noFill/>
          <a:ln w="9525">
            <a:noFill/>
            <a:miter lim="800000"/>
            <a:headEnd/>
            <a:tailEnd/>
          </a:ln>
        </p:spPr>
      </p:pic>
      <p:pic>
        <p:nvPicPr>
          <p:cNvPr id="158" name="Picture 18"/>
          <p:cNvPicPr>
            <a:picLocks noChangeAspect="1" noChangeArrowheads="1"/>
          </p:cNvPicPr>
          <p:nvPr/>
        </p:nvPicPr>
        <p:blipFill>
          <a:blip r:embed="rId118" cstate="print"/>
          <a:srcRect/>
          <a:stretch>
            <a:fillRect/>
          </a:stretch>
        </p:blipFill>
        <p:spPr bwMode="auto">
          <a:xfrm>
            <a:off x="8077982" y="6338093"/>
            <a:ext cx="720000" cy="720000"/>
          </a:xfrm>
          <a:prstGeom prst="rect">
            <a:avLst/>
          </a:prstGeom>
          <a:noFill/>
          <a:ln w="9525">
            <a:noFill/>
            <a:miter lim="800000"/>
            <a:headEnd/>
            <a:tailEnd/>
          </a:ln>
        </p:spPr>
      </p:pic>
      <p:pic>
        <p:nvPicPr>
          <p:cNvPr id="131" name="Picture 2"/>
          <p:cNvPicPr>
            <a:picLocks noChangeAspect="1" noChangeArrowheads="1"/>
          </p:cNvPicPr>
          <p:nvPr/>
        </p:nvPicPr>
        <p:blipFill>
          <a:blip r:embed="rId119" cstate="print"/>
          <a:srcRect/>
          <a:stretch>
            <a:fillRect/>
          </a:stretch>
        </p:blipFill>
        <p:spPr bwMode="auto">
          <a:xfrm>
            <a:off x="16864856" y="8624109"/>
            <a:ext cx="720000" cy="720000"/>
          </a:xfrm>
          <a:prstGeom prst="rect">
            <a:avLst/>
          </a:prstGeom>
          <a:noFill/>
          <a:ln w="9525">
            <a:noFill/>
            <a:miter lim="800000"/>
            <a:headEnd/>
            <a:tailEnd/>
          </a:ln>
        </p:spPr>
      </p:pic>
      <p:pic>
        <p:nvPicPr>
          <p:cNvPr id="13" name="Picture 3"/>
          <p:cNvPicPr>
            <a:picLocks noChangeAspect="1" noChangeArrowheads="1"/>
          </p:cNvPicPr>
          <p:nvPr/>
        </p:nvPicPr>
        <p:blipFill>
          <a:blip r:embed="rId120" cstate="print"/>
          <a:srcRect/>
          <a:stretch>
            <a:fillRect/>
          </a:stretch>
        </p:blipFill>
        <p:spPr bwMode="auto">
          <a:xfrm>
            <a:off x="9078114" y="480177"/>
            <a:ext cx="720000" cy="720000"/>
          </a:xfrm>
          <a:prstGeom prst="rect">
            <a:avLst/>
          </a:prstGeom>
          <a:noFill/>
          <a:ln w="9525">
            <a:noFill/>
            <a:miter lim="800000"/>
            <a:headEnd/>
            <a:tailEnd/>
          </a:ln>
        </p:spPr>
      </p:pic>
      <p:pic>
        <p:nvPicPr>
          <p:cNvPr id="17" name="Picture 4"/>
          <p:cNvPicPr>
            <a:picLocks noChangeAspect="1" noChangeArrowheads="1"/>
          </p:cNvPicPr>
          <p:nvPr/>
        </p:nvPicPr>
        <p:blipFill>
          <a:blip r:embed="rId121" cstate="print"/>
          <a:srcRect/>
          <a:stretch>
            <a:fillRect/>
          </a:stretch>
        </p:blipFill>
        <p:spPr bwMode="auto">
          <a:xfrm>
            <a:off x="10649750" y="480177"/>
            <a:ext cx="720000" cy="720000"/>
          </a:xfrm>
          <a:prstGeom prst="rect">
            <a:avLst/>
          </a:prstGeom>
          <a:noFill/>
          <a:ln w="9525">
            <a:noFill/>
            <a:miter lim="800000"/>
            <a:headEnd/>
            <a:tailEnd/>
          </a:ln>
        </p:spPr>
      </p:pic>
      <p:pic>
        <p:nvPicPr>
          <p:cNvPr id="20" name="Picture 5"/>
          <p:cNvPicPr>
            <a:picLocks noChangeAspect="1" noChangeArrowheads="1"/>
          </p:cNvPicPr>
          <p:nvPr/>
        </p:nvPicPr>
        <p:blipFill>
          <a:blip r:embed="rId122" cstate="print"/>
          <a:srcRect/>
          <a:stretch>
            <a:fillRect/>
          </a:stretch>
        </p:blipFill>
        <p:spPr bwMode="auto">
          <a:xfrm>
            <a:off x="11435568" y="480177"/>
            <a:ext cx="720000" cy="720000"/>
          </a:xfrm>
          <a:prstGeom prst="rect">
            <a:avLst/>
          </a:prstGeom>
          <a:noFill/>
          <a:ln w="9525">
            <a:noFill/>
            <a:miter lim="800000"/>
            <a:headEnd/>
            <a:tailEnd/>
          </a:ln>
        </p:spPr>
      </p:pic>
      <p:pic>
        <p:nvPicPr>
          <p:cNvPr id="106" name="Picture 6"/>
          <p:cNvPicPr>
            <a:picLocks noChangeAspect="1" noChangeArrowheads="1"/>
          </p:cNvPicPr>
          <p:nvPr/>
        </p:nvPicPr>
        <p:blipFill>
          <a:blip r:embed="rId123" cstate="print"/>
          <a:srcRect/>
          <a:stretch>
            <a:fillRect/>
          </a:stretch>
        </p:blipFill>
        <p:spPr bwMode="auto">
          <a:xfrm>
            <a:off x="12221386" y="480177"/>
            <a:ext cx="720000" cy="720000"/>
          </a:xfrm>
          <a:prstGeom prst="rect">
            <a:avLst/>
          </a:prstGeom>
          <a:noFill/>
          <a:ln w="9525">
            <a:noFill/>
            <a:miter lim="800000"/>
            <a:headEnd/>
            <a:tailEnd/>
          </a:ln>
        </p:spPr>
      </p:pic>
      <p:pic>
        <p:nvPicPr>
          <p:cNvPr id="147" name="Picture 7"/>
          <p:cNvPicPr>
            <a:picLocks noChangeAspect="1" noChangeArrowheads="1"/>
          </p:cNvPicPr>
          <p:nvPr/>
        </p:nvPicPr>
        <p:blipFill>
          <a:blip r:embed="rId124" cstate="print"/>
          <a:srcRect/>
          <a:stretch>
            <a:fillRect/>
          </a:stretch>
        </p:blipFill>
        <p:spPr bwMode="auto">
          <a:xfrm>
            <a:off x="13007204" y="480177"/>
            <a:ext cx="720000" cy="720000"/>
          </a:xfrm>
          <a:prstGeom prst="rect">
            <a:avLst/>
          </a:prstGeom>
          <a:noFill/>
          <a:ln w="9525">
            <a:noFill/>
            <a:miter lim="800000"/>
            <a:headEnd/>
            <a:tailEnd/>
          </a:ln>
        </p:spPr>
      </p:pic>
      <p:pic>
        <p:nvPicPr>
          <p:cNvPr id="159" name="Picture 8"/>
          <p:cNvPicPr>
            <a:picLocks noChangeAspect="1" noChangeArrowheads="1"/>
          </p:cNvPicPr>
          <p:nvPr/>
        </p:nvPicPr>
        <p:blipFill>
          <a:blip r:embed="rId125" cstate="print"/>
          <a:srcRect/>
          <a:stretch>
            <a:fillRect/>
          </a:stretch>
        </p:blipFill>
        <p:spPr bwMode="auto">
          <a:xfrm>
            <a:off x="10649750" y="1337433"/>
            <a:ext cx="720000" cy="720000"/>
          </a:xfrm>
          <a:prstGeom prst="rect">
            <a:avLst/>
          </a:prstGeom>
          <a:noFill/>
          <a:ln w="9525">
            <a:noFill/>
            <a:miter lim="800000"/>
            <a:headEnd/>
            <a:tailEnd/>
          </a:ln>
        </p:spPr>
      </p:pic>
      <p:pic>
        <p:nvPicPr>
          <p:cNvPr id="1024" name="Picture 9"/>
          <p:cNvPicPr>
            <a:picLocks noChangeAspect="1" noChangeArrowheads="1"/>
          </p:cNvPicPr>
          <p:nvPr/>
        </p:nvPicPr>
        <p:blipFill>
          <a:blip r:embed="rId126" cstate="print"/>
          <a:srcRect/>
          <a:stretch>
            <a:fillRect/>
          </a:stretch>
        </p:blipFill>
        <p:spPr bwMode="auto">
          <a:xfrm>
            <a:off x="11435568" y="1337433"/>
            <a:ext cx="720000" cy="720000"/>
          </a:xfrm>
          <a:prstGeom prst="rect">
            <a:avLst/>
          </a:prstGeom>
          <a:noFill/>
          <a:ln w="9525">
            <a:noFill/>
            <a:miter lim="800000"/>
            <a:headEnd/>
            <a:tailEnd/>
          </a:ln>
        </p:spPr>
      </p:pic>
      <p:pic>
        <p:nvPicPr>
          <p:cNvPr id="1025" name="Picture 10"/>
          <p:cNvPicPr>
            <a:picLocks noChangeAspect="1" noChangeArrowheads="1"/>
          </p:cNvPicPr>
          <p:nvPr/>
        </p:nvPicPr>
        <p:blipFill>
          <a:blip r:embed="rId127" cstate="print"/>
          <a:srcRect/>
          <a:stretch>
            <a:fillRect/>
          </a:stretch>
        </p:blipFill>
        <p:spPr bwMode="auto">
          <a:xfrm>
            <a:off x="12221386" y="1337433"/>
            <a:ext cx="720000" cy="720000"/>
          </a:xfrm>
          <a:prstGeom prst="rect">
            <a:avLst/>
          </a:prstGeom>
          <a:noFill/>
          <a:ln w="9525">
            <a:noFill/>
            <a:miter lim="800000"/>
            <a:headEnd/>
            <a:tailEnd/>
          </a:ln>
        </p:spPr>
      </p:pic>
      <p:pic>
        <p:nvPicPr>
          <p:cNvPr id="1057" name="Picture 11"/>
          <p:cNvPicPr>
            <a:picLocks noChangeAspect="1" noChangeArrowheads="1"/>
          </p:cNvPicPr>
          <p:nvPr/>
        </p:nvPicPr>
        <p:blipFill>
          <a:blip r:embed="rId128" cstate="print"/>
          <a:srcRect/>
          <a:stretch>
            <a:fillRect/>
          </a:stretch>
        </p:blipFill>
        <p:spPr bwMode="auto">
          <a:xfrm>
            <a:off x="13007204" y="1337433"/>
            <a:ext cx="720000" cy="720000"/>
          </a:xfrm>
          <a:prstGeom prst="rect">
            <a:avLst/>
          </a:prstGeom>
          <a:noFill/>
          <a:ln w="9525">
            <a:noFill/>
            <a:miter lim="800000"/>
            <a:headEnd/>
            <a:tailEnd/>
          </a:ln>
        </p:spPr>
      </p:pic>
      <p:pic>
        <p:nvPicPr>
          <p:cNvPr id="1058" name="Picture 12"/>
          <p:cNvPicPr>
            <a:picLocks noChangeAspect="1" noChangeArrowheads="1"/>
          </p:cNvPicPr>
          <p:nvPr/>
        </p:nvPicPr>
        <p:blipFill>
          <a:blip r:embed="rId129" cstate="print"/>
          <a:srcRect/>
          <a:stretch>
            <a:fillRect/>
          </a:stretch>
        </p:blipFill>
        <p:spPr bwMode="auto">
          <a:xfrm>
            <a:off x="10649750" y="2123251"/>
            <a:ext cx="720000" cy="720000"/>
          </a:xfrm>
          <a:prstGeom prst="rect">
            <a:avLst/>
          </a:prstGeom>
          <a:noFill/>
          <a:ln w="9525">
            <a:noFill/>
            <a:miter lim="800000"/>
            <a:headEnd/>
            <a:tailEnd/>
          </a:ln>
        </p:spPr>
      </p:pic>
      <p:pic>
        <p:nvPicPr>
          <p:cNvPr id="1059" name="Picture 13"/>
          <p:cNvPicPr>
            <a:picLocks noChangeAspect="1" noChangeArrowheads="1"/>
          </p:cNvPicPr>
          <p:nvPr/>
        </p:nvPicPr>
        <p:blipFill>
          <a:blip r:embed="rId130" cstate="print"/>
          <a:srcRect/>
          <a:stretch>
            <a:fillRect/>
          </a:stretch>
        </p:blipFill>
        <p:spPr bwMode="auto">
          <a:xfrm>
            <a:off x="11435568" y="2123251"/>
            <a:ext cx="720000" cy="720000"/>
          </a:xfrm>
          <a:prstGeom prst="rect">
            <a:avLst/>
          </a:prstGeom>
          <a:noFill/>
          <a:ln w="9525">
            <a:noFill/>
            <a:miter lim="800000"/>
            <a:headEnd/>
            <a:tailEnd/>
          </a:ln>
        </p:spPr>
      </p:pic>
      <p:pic>
        <p:nvPicPr>
          <p:cNvPr id="1060" name="Picture 14"/>
          <p:cNvPicPr>
            <a:picLocks noChangeAspect="1" noChangeArrowheads="1"/>
          </p:cNvPicPr>
          <p:nvPr/>
        </p:nvPicPr>
        <p:blipFill>
          <a:blip r:embed="rId131" cstate="print"/>
          <a:srcRect/>
          <a:stretch>
            <a:fillRect/>
          </a:stretch>
        </p:blipFill>
        <p:spPr bwMode="auto">
          <a:xfrm>
            <a:off x="12221386" y="2123251"/>
            <a:ext cx="720000" cy="720000"/>
          </a:xfrm>
          <a:prstGeom prst="rect">
            <a:avLst/>
          </a:prstGeom>
          <a:noFill/>
          <a:ln w="9525">
            <a:noFill/>
            <a:miter lim="800000"/>
            <a:headEnd/>
            <a:tailEnd/>
          </a:ln>
        </p:spPr>
      </p:pic>
      <p:pic>
        <p:nvPicPr>
          <p:cNvPr id="1061" name="Picture 15"/>
          <p:cNvPicPr>
            <a:picLocks noChangeAspect="1" noChangeArrowheads="1"/>
          </p:cNvPicPr>
          <p:nvPr/>
        </p:nvPicPr>
        <p:blipFill>
          <a:blip r:embed="rId132" cstate="print"/>
          <a:srcRect/>
          <a:stretch>
            <a:fillRect/>
          </a:stretch>
        </p:blipFill>
        <p:spPr bwMode="auto">
          <a:xfrm>
            <a:off x="13007204" y="2123251"/>
            <a:ext cx="720000" cy="720000"/>
          </a:xfrm>
          <a:prstGeom prst="rect">
            <a:avLst/>
          </a:prstGeom>
          <a:noFill/>
          <a:ln w="9525">
            <a:noFill/>
            <a:miter lim="800000"/>
            <a:headEnd/>
            <a:tailEnd/>
          </a:ln>
        </p:spPr>
      </p:pic>
      <p:pic>
        <p:nvPicPr>
          <p:cNvPr id="1062" name="Picture 16"/>
          <p:cNvPicPr>
            <a:picLocks noChangeAspect="1" noChangeArrowheads="1"/>
          </p:cNvPicPr>
          <p:nvPr/>
        </p:nvPicPr>
        <p:blipFill>
          <a:blip r:embed="rId133" cstate="print"/>
          <a:srcRect/>
          <a:stretch>
            <a:fillRect/>
          </a:stretch>
        </p:blipFill>
        <p:spPr bwMode="auto">
          <a:xfrm>
            <a:off x="9078114" y="1337433"/>
            <a:ext cx="720000" cy="720000"/>
          </a:xfrm>
          <a:prstGeom prst="rect">
            <a:avLst/>
          </a:prstGeom>
          <a:noFill/>
          <a:ln w="9525">
            <a:noFill/>
            <a:miter lim="800000"/>
            <a:headEnd/>
            <a:tailEnd/>
          </a:ln>
        </p:spPr>
      </p:pic>
      <p:pic>
        <p:nvPicPr>
          <p:cNvPr id="1063" name="Picture 17"/>
          <p:cNvPicPr>
            <a:picLocks noChangeAspect="1" noChangeArrowheads="1"/>
          </p:cNvPicPr>
          <p:nvPr/>
        </p:nvPicPr>
        <p:blipFill>
          <a:blip r:embed="rId112" cstate="print"/>
          <a:srcRect/>
          <a:stretch>
            <a:fillRect/>
          </a:stretch>
        </p:blipFill>
        <p:spPr bwMode="auto">
          <a:xfrm>
            <a:off x="9863932" y="1337433"/>
            <a:ext cx="720000" cy="720000"/>
          </a:xfrm>
          <a:prstGeom prst="rect">
            <a:avLst/>
          </a:prstGeom>
          <a:noFill/>
          <a:ln w="9525">
            <a:noFill/>
            <a:miter lim="800000"/>
            <a:headEnd/>
            <a:tailEnd/>
          </a:ln>
        </p:spPr>
      </p:pic>
      <p:pic>
        <p:nvPicPr>
          <p:cNvPr id="1064" name="Picture 18"/>
          <p:cNvPicPr>
            <a:picLocks noChangeAspect="1" noChangeArrowheads="1"/>
          </p:cNvPicPr>
          <p:nvPr/>
        </p:nvPicPr>
        <p:blipFill>
          <a:blip r:embed="rId134" cstate="print"/>
          <a:srcRect/>
          <a:stretch>
            <a:fillRect/>
          </a:stretch>
        </p:blipFill>
        <p:spPr bwMode="auto">
          <a:xfrm>
            <a:off x="9863932" y="480177"/>
            <a:ext cx="720000" cy="720000"/>
          </a:xfrm>
          <a:prstGeom prst="rect">
            <a:avLst/>
          </a:prstGeom>
          <a:noFill/>
          <a:ln w="9525">
            <a:noFill/>
            <a:miter lim="800000"/>
            <a:headEnd/>
            <a:tailEnd/>
          </a:ln>
        </p:spPr>
      </p:pic>
      <p:pic>
        <p:nvPicPr>
          <p:cNvPr id="160" name="Picture 2"/>
          <p:cNvPicPr>
            <a:picLocks noChangeAspect="1" noChangeArrowheads="1"/>
          </p:cNvPicPr>
          <p:nvPr/>
        </p:nvPicPr>
        <p:blipFill>
          <a:blip r:embed="rId135" cstate="print"/>
          <a:srcRect/>
          <a:stretch>
            <a:fillRect/>
          </a:stretch>
        </p:blipFill>
        <p:spPr bwMode="auto">
          <a:xfrm>
            <a:off x="505554" y="7909729"/>
            <a:ext cx="812800" cy="812800"/>
          </a:xfrm>
          <a:prstGeom prst="rect">
            <a:avLst/>
          </a:prstGeom>
          <a:noFill/>
          <a:ln w="9525">
            <a:noFill/>
            <a:miter lim="800000"/>
            <a:headEnd/>
            <a:tailEnd/>
          </a:ln>
        </p:spPr>
      </p:pic>
      <p:pic>
        <p:nvPicPr>
          <p:cNvPr id="161" name="Picture 5"/>
          <p:cNvPicPr>
            <a:picLocks noChangeAspect="1" noChangeArrowheads="1"/>
          </p:cNvPicPr>
          <p:nvPr/>
        </p:nvPicPr>
        <p:blipFill>
          <a:blip r:embed="rId136" cstate="print"/>
          <a:srcRect/>
          <a:stretch>
            <a:fillRect/>
          </a:stretch>
        </p:blipFill>
        <p:spPr bwMode="auto">
          <a:xfrm>
            <a:off x="505554" y="10481497"/>
            <a:ext cx="812800" cy="800100"/>
          </a:xfrm>
          <a:prstGeom prst="rect">
            <a:avLst/>
          </a:prstGeom>
          <a:noFill/>
          <a:ln w="9525">
            <a:noFill/>
            <a:miter lim="800000"/>
            <a:headEnd/>
            <a:tailEnd/>
          </a:ln>
        </p:spPr>
      </p:pic>
      <p:pic>
        <p:nvPicPr>
          <p:cNvPr id="162" name="Picture 6"/>
          <p:cNvPicPr>
            <a:picLocks noChangeAspect="1" noChangeArrowheads="1"/>
          </p:cNvPicPr>
          <p:nvPr/>
        </p:nvPicPr>
        <p:blipFill>
          <a:blip r:embed="rId137" cstate="print"/>
          <a:srcRect/>
          <a:stretch>
            <a:fillRect/>
          </a:stretch>
        </p:blipFill>
        <p:spPr bwMode="auto">
          <a:xfrm>
            <a:off x="2220066" y="9624241"/>
            <a:ext cx="812800" cy="812800"/>
          </a:xfrm>
          <a:prstGeom prst="rect">
            <a:avLst/>
          </a:prstGeom>
          <a:noFill/>
          <a:ln w="9525">
            <a:noFill/>
            <a:miter lim="800000"/>
            <a:headEnd/>
            <a:tailEnd/>
          </a:ln>
        </p:spPr>
      </p:pic>
      <p:pic>
        <p:nvPicPr>
          <p:cNvPr id="163" name="Picture 7"/>
          <p:cNvPicPr>
            <a:picLocks noChangeAspect="1" noChangeArrowheads="1"/>
          </p:cNvPicPr>
          <p:nvPr/>
        </p:nvPicPr>
        <p:blipFill>
          <a:blip r:embed="rId138" cstate="print"/>
          <a:srcRect/>
          <a:stretch>
            <a:fillRect/>
          </a:stretch>
        </p:blipFill>
        <p:spPr bwMode="auto">
          <a:xfrm>
            <a:off x="3077322" y="9624241"/>
            <a:ext cx="812800" cy="812800"/>
          </a:xfrm>
          <a:prstGeom prst="rect">
            <a:avLst/>
          </a:prstGeom>
          <a:noFill/>
          <a:ln w="9525">
            <a:noFill/>
            <a:miter lim="800000"/>
            <a:headEnd/>
            <a:tailEnd/>
          </a:ln>
        </p:spPr>
      </p:pic>
      <p:pic>
        <p:nvPicPr>
          <p:cNvPr id="164" name="Picture 11"/>
          <p:cNvPicPr>
            <a:picLocks noChangeAspect="1" noChangeArrowheads="1"/>
          </p:cNvPicPr>
          <p:nvPr/>
        </p:nvPicPr>
        <p:blipFill>
          <a:blip r:embed="rId139" cstate="print"/>
          <a:srcRect/>
          <a:stretch>
            <a:fillRect/>
          </a:stretch>
        </p:blipFill>
        <p:spPr bwMode="auto">
          <a:xfrm>
            <a:off x="1362810" y="7909729"/>
            <a:ext cx="812800" cy="812800"/>
          </a:xfrm>
          <a:prstGeom prst="rect">
            <a:avLst/>
          </a:prstGeom>
          <a:noFill/>
          <a:ln w="9525">
            <a:noFill/>
            <a:miter lim="800000"/>
            <a:headEnd/>
            <a:tailEnd/>
          </a:ln>
        </p:spPr>
      </p:pic>
      <p:pic>
        <p:nvPicPr>
          <p:cNvPr id="165" name="Picture 12"/>
          <p:cNvPicPr>
            <a:picLocks noChangeAspect="1" noChangeArrowheads="1"/>
          </p:cNvPicPr>
          <p:nvPr/>
        </p:nvPicPr>
        <p:blipFill>
          <a:blip r:embed="rId140" cstate="print"/>
          <a:srcRect/>
          <a:stretch>
            <a:fillRect/>
          </a:stretch>
        </p:blipFill>
        <p:spPr bwMode="auto">
          <a:xfrm>
            <a:off x="1362810" y="8766985"/>
            <a:ext cx="812800" cy="812800"/>
          </a:xfrm>
          <a:prstGeom prst="rect">
            <a:avLst/>
          </a:prstGeom>
          <a:noFill/>
          <a:ln w="9525">
            <a:noFill/>
            <a:miter lim="800000"/>
            <a:headEnd/>
            <a:tailEnd/>
          </a:ln>
        </p:spPr>
      </p:pic>
      <p:pic>
        <p:nvPicPr>
          <p:cNvPr id="166" name="Picture 14"/>
          <p:cNvPicPr>
            <a:picLocks noChangeAspect="1" noChangeArrowheads="1"/>
          </p:cNvPicPr>
          <p:nvPr/>
        </p:nvPicPr>
        <p:blipFill>
          <a:blip r:embed="rId141" cstate="print"/>
          <a:srcRect/>
          <a:stretch>
            <a:fillRect/>
          </a:stretch>
        </p:blipFill>
        <p:spPr bwMode="auto">
          <a:xfrm>
            <a:off x="3934578" y="9624241"/>
            <a:ext cx="812800" cy="812800"/>
          </a:xfrm>
          <a:prstGeom prst="rect">
            <a:avLst/>
          </a:prstGeom>
          <a:noFill/>
          <a:ln w="9525">
            <a:noFill/>
            <a:miter lim="800000"/>
            <a:headEnd/>
            <a:tailEnd/>
          </a:ln>
        </p:spPr>
      </p:pic>
      <p:pic>
        <p:nvPicPr>
          <p:cNvPr id="167" name="Picture 15"/>
          <p:cNvPicPr>
            <a:picLocks noChangeAspect="1" noChangeArrowheads="1"/>
          </p:cNvPicPr>
          <p:nvPr/>
        </p:nvPicPr>
        <p:blipFill>
          <a:blip r:embed="rId142" cstate="print"/>
          <a:srcRect/>
          <a:stretch>
            <a:fillRect/>
          </a:stretch>
        </p:blipFill>
        <p:spPr bwMode="auto">
          <a:xfrm>
            <a:off x="505554" y="9624241"/>
            <a:ext cx="812800" cy="812800"/>
          </a:xfrm>
          <a:prstGeom prst="rect">
            <a:avLst/>
          </a:prstGeom>
          <a:noFill/>
          <a:ln w="9525">
            <a:noFill/>
            <a:miter lim="800000"/>
            <a:headEnd/>
            <a:tailEnd/>
          </a:ln>
        </p:spPr>
      </p:pic>
      <p:pic>
        <p:nvPicPr>
          <p:cNvPr id="168" name="Picture 16"/>
          <p:cNvPicPr>
            <a:picLocks noChangeAspect="1" noChangeArrowheads="1"/>
          </p:cNvPicPr>
          <p:nvPr/>
        </p:nvPicPr>
        <p:blipFill>
          <a:blip r:embed="rId143" cstate="print"/>
          <a:srcRect/>
          <a:stretch>
            <a:fillRect/>
          </a:stretch>
        </p:blipFill>
        <p:spPr bwMode="auto">
          <a:xfrm>
            <a:off x="505554" y="8766985"/>
            <a:ext cx="812800" cy="812800"/>
          </a:xfrm>
          <a:prstGeom prst="rect">
            <a:avLst/>
          </a:prstGeom>
          <a:noFill/>
          <a:ln w="9525">
            <a:noFill/>
            <a:miter lim="800000"/>
            <a:headEnd/>
            <a:tailEnd/>
          </a:ln>
        </p:spPr>
      </p:pic>
      <p:pic>
        <p:nvPicPr>
          <p:cNvPr id="169" name="Picture 17"/>
          <p:cNvPicPr>
            <a:picLocks noChangeAspect="1" noChangeArrowheads="1"/>
          </p:cNvPicPr>
          <p:nvPr/>
        </p:nvPicPr>
        <p:blipFill>
          <a:blip r:embed="rId144" cstate="print"/>
          <a:srcRect/>
          <a:stretch>
            <a:fillRect/>
          </a:stretch>
        </p:blipFill>
        <p:spPr bwMode="auto">
          <a:xfrm>
            <a:off x="1362810" y="9624241"/>
            <a:ext cx="812800" cy="812800"/>
          </a:xfrm>
          <a:prstGeom prst="rect">
            <a:avLst/>
          </a:prstGeom>
          <a:noFill/>
          <a:ln w="9525">
            <a:noFill/>
            <a:miter lim="800000"/>
            <a:headEnd/>
            <a:tailEnd/>
          </a:ln>
        </p:spPr>
      </p:pic>
      <p:pic>
        <p:nvPicPr>
          <p:cNvPr id="170" name="Picture 18"/>
          <p:cNvPicPr>
            <a:picLocks noChangeAspect="1" noChangeArrowheads="1"/>
          </p:cNvPicPr>
          <p:nvPr/>
        </p:nvPicPr>
        <p:blipFill>
          <a:blip r:embed="rId145" cstate="print"/>
          <a:srcRect/>
          <a:stretch>
            <a:fillRect/>
          </a:stretch>
        </p:blipFill>
        <p:spPr bwMode="auto">
          <a:xfrm>
            <a:off x="3077322" y="7909729"/>
            <a:ext cx="812800" cy="812800"/>
          </a:xfrm>
          <a:prstGeom prst="rect">
            <a:avLst/>
          </a:prstGeom>
          <a:noFill/>
          <a:ln w="9525">
            <a:noFill/>
            <a:miter lim="800000"/>
            <a:headEnd/>
            <a:tailEnd/>
          </a:ln>
        </p:spPr>
      </p:pic>
      <p:pic>
        <p:nvPicPr>
          <p:cNvPr id="171" name="Picture 19"/>
          <p:cNvPicPr>
            <a:picLocks noChangeAspect="1" noChangeArrowheads="1"/>
          </p:cNvPicPr>
          <p:nvPr/>
        </p:nvPicPr>
        <p:blipFill>
          <a:blip r:embed="rId146" cstate="print"/>
          <a:srcRect/>
          <a:stretch>
            <a:fillRect/>
          </a:stretch>
        </p:blipFill>
        <p:spPr bwMode="auto">
          <a:xfrm>
            <a:off x="3934578" y="7909729"/>
            <a:ext cx="812800" cy="812800"/>
          </a:xfrm>
          <a:prstGeom prst="rect">
            <a:avLst/>
          </a:prstGeom>
          <a:noFill/>
          <a:ln w="9525">
            <a:noFill/>
            <a:miter lim="800000"/>
            <a:headEnd/>
            <a:tailEnd/>
          </a:ln>
        </p:spPr>
      </p:pic>
      <p:pic>
        <p:nvPicPr>
          <p:cNvPr id="172" name="Picture 21"/>
          <p:cNvPicPr>
            <a:picLocks noChangeAspect="1" noChangeArrowheads="1"/>
          </p:cNvPicPr>
          <p:nvPr/>
        </p:nvPicPr>
        <p:blipFill>
          <a:blip r:embed="rId147" cstate="print"/>
          <a:srcRect/>
          <a:stretch>
            <a:fillRect/>
          </a:stretch>
        </p:blipFill>
        <p:spPr bwMode="auto">
          <a:xfrm>
            <a:off x="2220066" y="8766985"/>
            <a:ext cx="812800" cy="812800"/>
          </a:xfrm>
          <a:prstGeom prst="rect">
            <a:avLst/>
          </a:prstGeom>
          <a:noFill/>
          <a:ln w="9525">
            <a:noFill/>
            <a:miter lim="800000"/>
            <a:headEnd/>
            <a:tailEnd/>
          </a:ln>
        </p:spPr>
      </p:pic>
      <p:pic>
        <p:nvPicPr>
          <p:cNvPr id="173" name="Picture 22"/>
          <p:cNvPicPr>
            <a:picLocks noChangeAspect="1" noChangeArrowheads="1"/>
          </p:cNvPicPr>
          <p:nvPr/>
        </p:nvPicPr>
        <p:blipFill>
          <a:blip r:embed="rId148" cstate="print"/>
          <a:srcRect/>
          <a:stretch>
            <a:fillRect/>
          </a:stretch>
        </p:blipFill>
        <p:spPr bwMode="auto">
          <a:xfrm>
            <a:off x="2220066" y="7909729"/>
            <a:ext cx="812800" cy="812800"/>
          </a:xfrm>
          <a:prstGeom prst="rect">
            <a:avLst/>
          </a:prstGeom>
          <a:noFill/>
          <a:ln w="9525">
            <a:noFill/>
            <a:miter lim="800000"/>
            <a:headEnd/>
            <a:tailEnd/>
          </a:ln>
        </p:spPr>
      </p:pic>
      <p:pic>
        <p:nvPicPr>
          <p:cNvPr id="174" name="Picture 23"/>
          <p:cNvPicPr>
            <a:picLocks noChangeAspect="1" noChangeArrowheads="1"/>
          </p:cNvPicPr>
          <p:nvPr/>
        </p:nvPicPr>
        <p:blipFill>
          <a:blip r:embed="rId149" cstate="print"/>
          <a:srcRect/>
          <a:stretch>
            <a:fillRect/>
          </a:stretch>
        </p:blipFill>
        <p:spPr bwMode="auto">
          <a:xfrm>
            <a:off x="2220066" y="10481497"/>
            <a:ext cx="812800" cy="812800"/>
          </a:xfrm>
          <a:prstGeom prst="rect">
            <a:avLst/>
          </a:prstGeom>
          <a:noFill/>
          <a:ln w="9525">
            <a:noFill/>
            <a:miter lim="800000"/>
            <a:headEnd/>
            <a:tailEnd/>
          </a:ln>
        </p:spPr>
      </p:pic>
      <p:pic>
        <p:nvPicPr>
          <p:cNvPr id="175" name="Picture 25"/>
          <p:cNvPicPr>
            <a:picLocks noChangeAspect="1" noChangeArrowheads="1"/>
          </p:cNvPicPr>
          <p:nvPr/>
        </p:nvPicPr>
        <p:blipFill>
          <a:blip r:embed="rId150" cstate="print"/>
          <a:srcRect/>
          <a:stretch>
            <a:fillRect/>
          </a:stretch>
        </p:blipFill>
        <p:spPr bwMode="auto">
          <a:xfrm>
            <a:off x="3077322" y="8766985"/>
            <a:ext cx="812800" cy="812800"/>
          </a:xfrm>
          <a:prstGeom prst="rect">
            <a:avLst/>
          </a:prstGeom>
          <a:noFill/>
          <a:ln w="9525">
            <a:noFill/>
            <a:miter lim="800000"/>
            <a:headEnd/>
            <a:tailEnd/>
          </a:ln>
        </p:spPr>
      </p:pic>
      <p:pic>
        <p:nvPicPr>
          <p:cNvPr id="176" name="Picture 26"/>
          <p:cNvPicPr>
            <a:picLocks noChangeAspect="1" noChangeArrowheads="1"/>
          </p:cNvPicPr>
          <p:nvPr/>
        </p:nvPicPr>
        <p:blipFill>
          <a:blip r:embed="rId151" cstate="print"/>
          <a:srcRect/>
          <a:stretch>
            <a:fillRect/>
          </a:stretch>
        </p:blipFill>
        <p:spPr bwMode="auto">
          <a:xfrm>
            <a:off x="3934578" y="8766985"/>
            <a:ext cx="812800" cy="812800"/>
          </a:xfrm>
          <a:prstGeom prst="rect">
            <a:avLst/>
          </a:prstGeom>
          <a:noFill/>
          <a:ln w="9525">
            <a:noFill/>
            <a:miter lim="800000"/>
            <a:headEnd/>
            <a:tailEnd/>
          </a:ln>
        </p:spPr>
      </p:pic>
      <p:pic>
        <p:nvPicPr>
          <p:cNvPr id="177" name="Picture 4"/>
          <p:cNvPicPr>
            <a:picLocks noChangeAspect="1" noChangeArrowheads="1"/>
          </p:cNvPicPr>
          <p:nvPr/>
        </p:nvPicPr>
        <p:blipFill>
          <a:blip r:embed="rId152" cstate="print"/>
          <a:srcRect/>
          <a:stretch>
            <a:fillRect/>
          </a:stretch>
        </p:blipFill>
        <p:spPr bwMode="auto">
          <a:xfrm>
            <a:off x="1362810" y="10481497"/>
            <a:ext cx="812800" cy="812800"/>
          </a:xfrm>
          <a:prstGeom prst="rect">
            <a:avLst/>
          </a:prstGeom>
          <a:noFill/>
          <a:ln w="9525">
            <a:noFill/>
            <a:miter lim="800000"/>
            <a:headEnd/>
            <a:tailEnd/>
          </a:ln>
        </p:spPr>
      </p:pic>
      <p:pic>
        <p:nvPicPr>
          <p:cNvPr id="178" name="Picture 2" descr="C:\!fotky\Ostheer\Building_axis_hq.gif"/>
          <p:cNvPicPr>
            <a:picLocks noChangeAspect="1" noChangeArrowheads="1"/>
          </p:cNvPicPr>
          <p:nvPr/>
        </p:nvPicPr>
        <p:blipFill>
          <a:blip r:embed="rId153" cstate="print"/>
          <a:srcRect/>
          <a:stretch>
            <a:fillRect/>
          </a:stretch>
        </p:blipFill>
        <p:spPr bwMode="auto">
          <a:xfrm>
            <a:off x="4006016" y="10552935"/>
            <a:ext cx="720000" cy="720000"/>
          </a:xfrm>
          <a:prstGeom prst="rect">
            <a:avLst/>
          </a:prstGeom>
          <a:noFill/>
        </p:spPr>
      </p:pic>
      <p:pic>
        <p:nvPicPr>
          <p:cNvPr id="179" name="Obrázok 178" descr="Doc_1_Ab_6.jpg"/>
          <p:cNvPicPr>
            <a:picLocks noChangeAspect="1"/>
          </p:cNvPicPr>
          <p:nvPr/>
        </p:nvPicPr>
        <p:blipFill>
          <a:blip r:embed="rId154" cstate="print"/>
          <a:stretch>
            <a:fillRect/>
          </a:stretch>
        </p:blipFill>
        <p:spPr>
          <a:xfrm>
            <a:off x="5577652" y="9195613"/>
            <a:ext cx="600075" cy="600075"/>
          </a:xfrm>
          <a:prstGeom prst="rect">
            <a:avLst/>
          </a:prstGeom>
        </p:spPr>
      </p:pic>
      <p:pic>
        <p:nvPicPr>
          <p:cNvPr id="180" name="Obrázok 179" descr="Doc_1_Ab_3.jpg"/>
          <p:cNvPicPr>
            <a:picLocks noChangeAspect="1"/>
          </p:cNvPicPr>
          <p:nvPr/>
        </p:nvPicPr>
        <p:blipFill>
          <a:blip r:embed="rId155" cstate="print"/>
          <a:stretch>
            <a:fillRect/>
          </a:stretch>
        </p:blipFill>
        <p:spPr>
          <a:xfrm>
            <a:off x="4934710" y="9195613"/>
            <a:ext cx="600075" cy="600075"/>
          </a:xfrm>
          <a:prstGeom prst="rect">
            <a:avLst/>
          </a:prstGeom>
        </p:spPr>
      </p:pic>
      <p:pic>
        <p:nvPicPr>
          <p:cNvPr id="181" name="Obrázok 180" descr="Doc_1_Ab_2.jpg"/>
          <p:cNvPicPr>
            <a:picLocks noChangeAspect="1"/>
          </p:cNvPicPr>
          <p:nvPr/>
        </p:nvPicPr>
        <p:blipFill>
          <a:blip r:embed="rId156" cstate="print"/>
          <a:stretch>
            <a:fillRect/>
          </a:stretch>
        </p:blipFill>
        <p:spPr>
          <a:xfrm>
            <a:off x="4934710" y="8552671"/>
            <a:ext cx="600075" cy="600075"/>
          </a:xfrm>
          <a:prstGeom prst="rect">
            <a:avLst/>
          </a:prstGeom>
        </p:spPr>
      </p:pic>
      <p:pic>
        <p:nvPicPr>
          <p:cNvPr id="182" name="Obrázok 181" descr="Doc_1_Ab_4.jpg"/>
          <p:cNvPicPr>
            <a:picLocks noChangeAspect="1"/>
          </p:cNvPicPr>
          <p:nvPr/>
        </p:nvPicPr>
        <p:blipFill>
          <a:blip r:embed="rId157" cstate="print"/>
          <a:stretch>
            <a:fillRect/>
          </a:stretch>
        </p:blipFill>
        <p:spPr>
          <a:xfrm>
            <a:off x="5577652" y="7909729"/>
            <a:ext cx="600075" cy="600075"/>
          </a:xfrm>
          <a:prstGeom prst="rect">
            <a:avLst/>
          </a:prstGeom>
        </p:spPr>
      </p:pic>
      <p:pic>
        <p:nvPicPr>
          <p:cNvPr id="183" name="Obrázok 182" descr="Doc_1_Ab_1.jpg"/>
          <p:cNvPicPr>
            <a:picLocks noChangeAspect="1"/>
          </p:cNvPicPr>
          <p:nvPr/>
        </p:nvPicPr>
        <p:blipFill>
          <a:blip r:embed="rId158" cstate="print"/>
          <a:stretch>
            <a:fillRect/>
          </a:stretch>
        </p:blipFill>
        <p:spPr>
          <a:xfrm>
            <a:off x="4934710" y="7909729"/>
            <a:ext cx="600075" cy="600075"/>
          </a:xfrm>
          <a:prstGeom prst="rect">
            <a:avLst/>
          </a:prstGeom>
        </p:spPr>
      </p:pic>
      <p:pic>
        <p:nvPicPr>
          <p:cNvPr id="184" name="Obrázok 183" descr="Doc_2_Ab_5.jpg"/>
          <p:cNvPicPr>
            <a:picLocks noChangeAspect="1"/>
          </p:cNvPicPr>
          <p:nvPr/>
        </p:nvPicPr>
        <p:blipFill>
          <a:blip r:embed="rId159" cstate="print"/>
          <a:stretch>
            <a:fillRect/>
          </a:stretch>
        </p:blipFill>
        <p:spPr>
          <a:xfrm>
            <a:off x="6863536" y="8552671"/>
            <a:ext cx="600075" cy="600075"/>
          </a:xfrm>
          <a:prstGeom prst="rect">
            <a:avLst/>
          </a:prstGeom>
        </p:spPr>
      </p:pic>
      <p:pic>
        <p:nvPicPr>
          <p:cNvPr id="185" name="Obrázok 184" descr="Doc_2_Ab_3.jpg"/>
          <p:cNvPicPr>
            <a:picLocks noChangeAspect="1"/>
          </p:cNvPicPr>
          <p:nvPr/>
        </p:nvPicPr>
        <p:blipFill>
          <a:blip r:embed="rId160" cstate="print"/>
          <a:stretch>
            <a:fillRect/>
          </a:stretch>
        </p:blipFill>
        <p:spPr>
          <a:xfrm>
            <a:off x="6220594" y="9195613"/>
            <a:ext cx="600075" cy="600075"/>
          </a:xfrm>
          <a:prstGeom prst="rect">
            <a:avLst/>
          </a:prstGeom>
        </p:spPr>
      </p:pic>
      <p:pic>
        <p:nvPicPr>
          <p:cNvPr id="186" name="Obrázok 185" descr="Doc_2_Ab_1.jpg"/>
          <p:cNvPicPr>
            <a:picLocks noChangeAspect="1"/>
          </p:cNvPicPr>
          <p:nvPr/>
        </p:nvPicPr>
        <p:blipFill>
          <a:blip r:embed="rId161" cstate="print"/>
          <a:stretch>
            <a:fillRect/>
          </a:stretch>
        </p:blipFill>
        <p:spPr>
          <a:xfrm>
            <a:off x="6220594" y="7909729"/>
            <a:ext cx="600075" cy="600075"/>
          </a:xfrm>
          <a:prstGeom prst="rect">
            <a:avLst/>
          </a:prstGeom>
        </p:spPr>
      </p:pic>
      <p:pic>
        <p:nvPicPr>
          <p:cNvPr id="187" name="Obrázok 186" descr="Doc_2_Ab_2.jpg"/>
          <p:cNvPicPr>
            <a:picLocks noChangeAspect="1"/>
          </p:cNvPicPr>
          <p:nvPr/>
        </p:nvPicPr>
        <p:blipFill>
          <a:blip r:embed="rId162" cstate="print"/>
          <a:stretch>
            <a:fillRect/>
          </a:stretch>
        </p:blipFill>
        <p:spPr>
          <a:xfrm>
            <a:off x="6220594" y="8552671"/>
            <a:ext cx="600075" cy="600075"/>
          </a:xfrm>
          <a:prstGeom prst="rect">
            <a:avLst/>
          </a:prstGeom>
        </p:spPr>
      </p:pic>
      <p:pic>
        <p:nvPicPr>
          <p:cNvPr id="188" name="Obrázok 187" descr="Doc_2_Ab_4.jpg"/>
          <p:cNvPicPr>
            <a:picLocks noChangeAspect="1"/>
          </p:cNvPicPr>
          <p:nvPr/>
        </p:nvPicPr>
        <p:blipFill>
          <a:blip r:embed="rId163" cstate="print"/>
          <a:stretch>
            <a:fillRect/>
          </a:stretch>
        </p:blipFill>
        <p:spPr>
          <a:xfrm>
            <a:off x="6863536" y="7909729"/>
            <a:ext cx="600075" cy="600075"/>
          </a:xfrm>
          <a:prstGeom prst="rect">
            <a:avLst/>
          </a:prstGeom>
        </p:spPr>
      </p:pic>
      <p:pic>
        <p:nvPicPr>
          <p:cNvPr id="189" name="Obrázok 188" descr="Doc_2_Ab_6.jpg"/>
          <p:cNvPicPr>
            <a:picLocks noChangeAspect="1"/>
          </p:cNvPicPr>
          <p:nvPr/>
        </p:nvPicPr>
        <p:blipFill>
          <a:blip r:embed="rId164" cstate="print"/>
          <a:stretch>
            <a:fillRect/>
          </a:stretch>
        </p:blipFill>
        <p:spPr>
          <a:xfrm>
            <a:off x="6863536" y="9195613"/>
            <a:ext cx="600075" cy="600075"/>
          </a:xfrm>
          <a:prstGeom prst="rect">
            <a:avLst/>
          </a:prstGeom>
        </p:spPr>
      </p:pic>
      <p:pic>
        <p:nvPicPr>
          <p:cNvPr id="190" name="Obrázok 189" descr="Doc_1_Ab_5.jpg"/>
          <p:cNvPicPr>
            <a:picLocks noChangeAspect="1"/>
          </p:cNvPicPr>
          <p:nvPr/>
        </p:nvPicPr>
        <p:blipFill>
          <a:blip r:embed="rId165" cstate="print"/>
          <a:stretch>
            <a:fillRect/>
          </a:stretch>
        </p:blipFill>
        <p:spPr>
          <a:xfrm>
            <a:off x="5577652" y="8552671"/>
            <a:ext cx="600075" cy="600075"/>
          </a:xfrm>
          <a:prstGeom prst="rect">
            <a:avLst/>
          </a:prstGeom>
        </p:spPr>
      </p:pic>
      <p:pic>
        <p:nvPicPr>
          <p:cNvPr id="191" name="Obrázok 190" descr="Doc_3_Ab_2.jpg"/>
          <p:cNvPicPr>
            <a:picLocks noChangeAspect="1"/>
          </p:cNvPicPr>
          <p:nvPr/>
        </p:nvPicPr>
        <p:blipFill>
          <a:blip r:embed="rId166" cstate="print"/>
          <a:stretch>
            <a:fillRect/>
          </a:stretch>
        </p:blipFill>
        <p:spPr>
          <a:xfrm>
            <a:off x="7506478" y="8552671"/>
            <a:ext cx="600075" cy="600075"/>
          </a:xfrm>
          <a:prstGeom prst="rect">
            <a:avLst/>
          </a:prstGeom>
        </p:spPr>
      </p:pic>
      <p:pic>
        <p:nvPicPr>
          <p:cNvPr id="192" name="Obrázok 191" descr="Doc_3_Ab_3.jpg"/>
          <p:cNvPicPr>
            <a:picLocks noChangeAspect="1"/>
          </p:cNvPicPr>
          <p:nvPr/>
        </p:nvPicPr>
        <p:blipFill>
          <a:blip r:embed="rId167" cstate="print"/>
          <a:stretch>
            <a:fillRect/>
          </a:stretch>
        </p:blipFill>
        <p:spPr>
          <a:xfrm>
            <a:off x="7506478" y="7909729"/>
            <a:ext cx="600075" cy="600075"/>
          </a:xfrm>
          <a:prstGeom prst="rect">
            <a:avLst/>
          </a:prstGeom>
        </p:spPr>
      </p:pic>
      <p:pic>
        <p:nvPicPr>
          <p:cNvPr id="193" name="Obrázok 192" descr="Doc_3_Ab_3b.jpg"/>
          <p:cNvPicPr>
            <a:picLocks noChangeAspect="1"/>
          </p:cNvPicPr>
          <p:nvPr/>
        </p:nvPicPr>
        <p:blipFill>
          <a:blip r:embed="rId168" cstate="print"/>
          <a:stretch>
            <a:fillRect/>
          </a:stretch>
        </p:blipFill>
        <p:spPr>
          <a:xfrm>
            <a:off x="7506478" y="9195613"/>
            <a:ext cx="600075" cy="600075"/>
          </a:xfrm>
          <a:prstGeom prst="rect">
            <a:avLst/>
          </a:prstGeom>
        </p:spPr>
      </p:pic>
      <p:pic>
        <p:nvPicPr>
          <p:cNvPr id="194" name="Obrázok 193" descr="Doc_3_Ab_4.jpg"/>
          <p:cNvPicPr>
            <a:picLocks noChangeAspect="1"/>
          </p:cNvPicPr>
          <p:nvPr/>
        </p:nvPicPr>
        <p:blipFill>
          <a:blip r:embed="rId169" cstate="print"/>
          <a:stretch>
            <a:fillRect/>
          </a:stretch>
        </p:blipFill>
        <p:spPr>
          <a:xfrm>
            <a:off x="8149420" y="7909729"/>
            <a:ext cx="600075" cy="600075"/>
          </a:xfrm>
          <a:prstGeom prst="rect">
            <a:avLst/>
          </a:prstGeom>
        </p:spPr>
      </p:pic>
      <p:pic>
        <p:nvPicPr>
          <p:cNvPr id="195" name="Obrázok 194" descr="Doc_3_Ab_5.jpg"/>
          <p:cNvPicPr>
            <a:picLocks noChangeAspect="1"/>
          </p:cNvPicPr>
          <p:nvPr/>
        </p:nvPicPr>
        <p:blipFill>
          <a:blip r:embed="rId170" cstate="print"/>
          <a:stretch>
            <a:fillRect/>
          </a:stretch>
        </p:blipFill>
        <p:spPr>
          <a:xfrm>
            <a:off x="8149420" y="8552671"/>
            <a:ext cx="600075" cy="600075"/>
          </a:xfrm>
          <a:prstGeom prst="rect">
            <a:avLst/>
          </a:prstGeom>
        </p:spPr>
      </p:pic>
      <p:pic>
        <p:nvPicPr>
          <p:cNvPr id="196" name="Obrázok 195" descr="Doc_3_Ab_6.jpg"/>
          <p:cNvPicPr>
            <a:picLocks noChangeAspect="1"/>
          </p:cNvPicPr>
          <p:nvPr/>
        </p:nvPicPr>
        <p:blipFill>
          <a:blip r:embed="rId171" cstate="print"/>
          <a:stretch>
            <a:fillRect/>
          </a:stretch>
        </p:blipFill>
        <p:spPr>
          <a:xfrm>
            <a:off x="8149420" y="9195613"/>
            <a:ext cx="600075" cy="600075"/>
          </a:xfrm>
          <a:prstGeom prst="rect">
            <a:avLst/>
          </a:prstGeom>
        </p:spPr>
      </p:pic>
      <p:pic>
        <p:nvPicPr>
          <p:cNvPr id="197" name="Picture 20"/>
          <p:cNvPicPr>
            <a:picLocks noChangeAspect="1" noChangeArrowheads="1"/>
          </p:cNvPicPr>
          <p:nvPr/>
        </p:nvPicPr>
        <p:blipFill>
          <a:blip r:embed="rId172" cstate="print"/>
          <a:srcRect/>
          <a:stretch>
            <a:fillRect/>
          </a:stretch>
        </p:blipFill>
        <p:spPr bwMode="auto">
          <a:xfrm>
            <a:off x="3077322" y="10481497"/>
            <a:ext cx="812800" cy="8128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ĺžnik 4"/>
          <p:cNvSpPr/>
          <p:nvPr/>
        </p:nvSpPr>
        <p:spPr>
          <a:xfrm>
            <a:off x="362678" y="5052209"/>
            <a:ext cx="1643074" cy="571503"/>
          </a:xfrm>
          <a:prstGeom prst="roundRect">
            <a:avLst>
              <a:gd name="adj" fmla="val 3738"/>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1400" b="1" smtClean="0">
                <a:solidFill>
                  <a:schemeClr val="tx1"/>
                </a:solidFill>
                <a:latin typeface="Arial Narrow" pitchFamily="34" charset="0"/>
              </a:rPr>
              <a:t>Blitzkrieg barracks (Tier1)</a:t>
            </a:r>
          </a:p>
        </p:txBody>
      </p:sp>
      <p:cxnSp>
        <p:nvCxnSpPr>
          <p:cNvPr id="6" name="Rovná spojovacia šípka 5"/>
          <p:cNvCxnSpPr/>
          <p:nvPr/>
        </p:nvCxnSpPr>
        <p:spPr>
          <a:xfrm rot="5400000">
            <a:off x="-1420170" y="7908216"/>
            <a:ext cx="4570444" cy="4615"/>
          </a:xfrm>
          <a:prstGeom prst="straightConnector1">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0" name="BlokTextu 9"/>
          <p:cNvSpPr txBox="1"/>
          <p:nvPr/>
        </p:nvSpPr>
        <p:spPr>
          <a:xfrm>
            <a:off x="342852" y="860397"/>
            <a:ext cx="4020354" cy="2977366"/>
          </a:xfrm>
          <a:prstGeom prst="rect">
            <a:avLst/>
          </a:prstGeom>
          <a:noFill/>
        </p:spPr>
        <p:txBody>
          <a:bodyPr wrap="square" lIns="42211" tIns="42211" rIns="42211" bIns="42211" rtlCol="0">
            <a:noAutofit/>
          </a:bodyPr>
          <a:lstStyle/>
          <a:p>
            <a:r>
              <a:rPr lang="en-US" sz="1400" b="1" smtClean="0">
                <a:latin typeface="Arial Narrow" pitchFamily="34" charset="0"/>
              </a:rPr>
              <a:t>Because of linear tech tree of Soviet Army (SA) there are only several strategic possiblities which could SA commander choose:</a:t>
            </a:r>
          </a:p>
          <a:p>
            <a:r>
              <a:rPr lang="en-US" sz="1400" b="1" smtClean="0">
                <a:solidFill>
                  <a:schemeClr val="bg2">
                    <a:lumMod val="25000"/>
                  </a:schemeClr>
                </a:solidFill>
                <a:latin typeface="Arial Narrow" pitchFamily="34" charset="0"/>
              </a:rPr>
              <a:t>1. Conscript spam</a:t>
            </a:r>
          </a:p>
          <a:p>
            <a:r>
              <a:rPr lang="en-US" sz="1400" b="1" smtClean="0">
                <a:solidFill>
                  <a:schemeClr val="bg2">
                    <a:lumMod val="25000"/>
                  </a:schemeClr>
                </a:solidFill>
                <a:latin typeface="Arial Narrow" pitchFamily="34" charset="0"/>
              </a:rPr>
              <a:t>2. Support Barracks strat</a:t>
            </a:r>
          </a:p>
          <a:p>
            <a:r>
              <a:rPr lang="en-US" sz="1400" b="1" smtClean="0">
                <a:solidFill>
                  <a:schemeClr val="bg2">
                    <a:lumMod val="25000"/>
                  </a:schemeClr>
                </a:solidFill>
                <a:latin typeface="Arial Narrow" pitchFamily="34" charset="0"/>
              </a:rPr>
              <a:t>3. Fast tech to T70/90 - T34</a:t>
            </a:r>
          </a:p>
          <a:p>
            <a:endParaRPr lang="en-US" sz="1400" b="1" smtClean="0">
              <a:solidFill>
                <a:schemeClr val="bg2">
                  <a:lumMod val="25000"/>
                </a:schemeClr>
              </a:solidFill>
              <a:latin typeface="Arial Narrow" pitchFamily="34" charset="0"/>
            </a:endParaRPr>
          </a:p>
          <a:p>
            <a:r>
              <a:rPr lang="en-US" sz="1400" b="1" smtClean="0">
                <a:latin typeface="Arial Narrow" pitchFamily="34" charset="0"/>
              </a:rPr>
              <a:t>The difference in strategies is caused by doctrines where SA commander could try mixing it with one of the following:</a:t>
            </a:r>
          </a:p>
          <a:p>
            <a:r>
              <a:rPr lang="en-US" sz="1400" b="1" smtClean="0">
                <a:solidFill>
                  <a:schemeClr val="bg2">
                    <a:lumMod val="25000"/>
                  </a:schemeClr>
                </a:solidFill>
                <a:latin typeface="Arial Narrow" pitchFamily="34" charset="0"/>
              </a:rPr>
              <a:t>A. Trench war - used mostly with 1 or 2</a:t>
            </a:r>
          </a:p>
          <a:p>
            <a:r>
              <a:rPr lang="en-US" sz="1400" b="1" smtClean="0">
                <a:solidFill>
                  <a:schemeClr val="bg2">
                    <a:lumMod val="25000"/>
                  </a:schemeClr>
                </a:solidFill>
                <a:latin typeface="Arial Narrow" pitchFamily="34" charset="0"/>
              </a:rPr>
              <a:t>B. Flame Sturmovie Inzenery - used mostly with 1 or 3</a:t>
            </a:r>
          </a:p>
          <a:p>
            <a:r>
              <a:rPr lang="en-US" sz="1400" b="1" smtClean="0">
                <a:solidFill>
                  <a:schemeClr val="bg2">
                    <a:lumMod val="25000"/>
                  </a:schemeClr>
                </a:solidFill>
                <a:latin typeface="Arial Narrow" pitchFamily="34" charset="0"/>
              </a:rPr>
              <a:t>C. T34 Tank riders - used mostly with 1 or 2</a:t>
            </a:r>
          </a:p>
          <a:p>
            <a:endParaRPr lang="sk-SK" sz="1400" b="1">
              <a:latin typeface="Arial Narrow" pitchFamily="34" charset="0"/>
            </a:endParaRPr>
          </a:p>
        </p:txBody>
      </p:sp>
      <p:sp>
        <p:nvSpPr>
          <p:cNvPr id="13" name="Plaketa 12"/>
          <p:cNvSpPr/>
          <p:nvPr/>
        </p:nvSpPr>
        <p:spPr>
          <a:xfrm>
            <a:off x="161052" y="107093"/>
            <a:ext cx="19061258" cy="587398"/>
          </a:xfrm>
          <a:prstGeom prst="plaque">
            <a:avLst>
              <a:gd name="adj" fmla="val 12223"/>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2400" b="1" smtClean="0">
                <a:solidFill>
                  <a:schemeClr val="tx1"/>
                </a:solidFill>
                <a:latin typeface="Arial Narrow" pitchFamily="34" charset="0"/>
              </a:rPr>
              <a:t>Wordsmith Ostheer vs Red Army - unit counter options (1vs1) v1.0</a:t>
            </a:r>
            <a:endParaRPr lang="sk-SK" sz="2400" b="1" smtClean="0">
              <a:solidFill>
                <a:schemeClr val="tx1"/>
              </a:solidFill>
              <a:latin typeface="Arial Narrow" pitchFamily="34" charset="0"/>
            </a:endParaRPr>
          </a:p>
        </p:txBody>
      </p:sp>
      <p:sp>
        <p:nvSpPr>
          <p:cNvPr id="15" name="Zaoblený obdĺžnik 14"/>
          <p:cNvSpPr/>
          <p:nvPr/>
        </p:nvSpPr>
        <p:spPr>
          <a:xfrm>
            <a:off x="3098588" y="4123515"/>
            <a:ext cx="1928826" cy="1071570"/>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Sdkfz 7 halftrack</a:t>
            </a:r>
          </a:p>
          <a:p>
            <a:r>
              <a:rPr lang="en-US" sz="1400" b="1" smtClean="0">
                <a:solidFill>
                  <a:schemeClr val="tx1"/>
                </a:solidFill>
                <a:latin typeface="Arial Narrow" pitchFamily="34" charset="0"/>
              </a:rPr>
              <a:t>- use for building</a:t>
            </a:r>
          </a:p>
          <a:p>
            <a:r>
              <a:rPr lang="en-US" sz="1400" b="1" smtClean="0">
                <a:solidFill>
                  <a:schemeClr val="tx1"/>
                </a:solidFill>
                <a:latin typeface="Arial Narrow" pitchFamily="34" charset="0"/>
              </a:rPr>
              <a:t>- later in game for repair</a:t>
            </a:r>
          </a:p>
          <a:p>
            <a:r>
              <a:rPr lang="en-US" sz="1400" b="1" smtClean="0">
                <a:solidFill>
                  <a:schemeClr val="tx1"/>
                </a:solidFill>
                <a:latin typeface="Arial Narrow" pitchFamily="34" charset="0"/>
              </a:rPr>
              <a:t>- could be used to mine</a:t>
            </a:r>
          </a:p>
        </p:txBody>
      </p:sp>
      <p:cxnSp>
        <p:nvCxnSpPr>
          <p:cNvPr id="16" name="Rovná spojovacia šípka 15"/>
          <p:cNvCxnSpPr/>
          <p:nvPr/>
        </p:nvCxnSpPr>
        <p:spPr>
          <a:xfrm rot="5400000">
            <a:off x="721380" y="4907822"/>
            <a:ext cx="285754" cy="302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Šípka doprava 16"/>
          <p:cNvSpPr/>
          <p:nvPr/>
        </p:nvSpPr>
        <p:spPr>
          <a:xfrm>
            <a:off x="5032068" y="2500869"/>
            <a:ext cx="974212" cy="408200"/>
          </a:xfrm>
          <a:prstGeom prst="rightArrow">
            <a:avLst/>
          </a:prstGeom>
          <a:solidFill>
            <a:schemeClr val="bg2">
              <a:lumMod val="25000"/>
            </a:schemeClr>
          </a:solidFill>
          <a:ln>
            <a:noFill/>
          </a:ln>
        </p:spPr>
        <p:style>
          <a:lnRef idx="2">
            <a:schemeClr val="dk1"/>
          </a:lnRef>
          <a:fillRef idx="1">
            <a:schemeClr val="lt1"/>
          </a:fillRef>
          <a:effectRef idx="0">
            <a:schemeClr val="dk1"/>
          </a:effectRef>
          <a:fontRef idx="minor">
            <a:schemeClr val="dk1"/>
          </a:fontRef>
        </p:style>
        <p:txBody>
          <a:bodyPr lIns="98463" tIns="49231" rIns="98463" bIns="49231" rtlCol="0" anchor="ctr"/>
          <a:lstStyle/>
          <a:p>
            <a:pPr algn="ctr"/>
            <a:endParaRPr lang="sk-SK"/>
          </a:p>
        </p:txBody>
      </p:sp>
      <p:sp>
        <p:nvSpPr>
          <p:cNvPr id="18" name="BlokTextu 17"/>
          <p:cNvSpPr txBox="1"/>
          <p:nvPr/>
        </p:nvSpPr>
        <p:spPr>
          <a:xfrm>
            <a:off x="6720660" y="860397"/>
            <a:ext cx="4714908" cy="3691746"/>
          </a:xfrm>
          <a:prstGeom prst="rect">
            <a:avLst/>
          </a:prstGeom>
          <a:noFill/>
        </p:spPr>
        <p:txBody>
          <a:bodyPr wrap="square" lIns="42211" tIns="42211" rIns="42211" bIns="42211" rtlCol="0">
            <a:noAutofit/>
          </a:bodyPr>
          <a:lstStyle/>
          <a:p>
            <a:r>
              <a:rPr lang="en-US" sz="1400" b="1" u="sng" smtClean="0">
                <a:solidFill>
                  <a:schemeClr val="bg2">
                    <a:lumMod val="10000"/>
                  </a:schemeClr>
                </a:solidFill>
                <a:latin typeface="Arial Narrow" pitchFamily="34" charset="0"/>
              </a:rPr>
              <a:t>Red Army Tier options/strategies:</a:t>
            </a:r>
          </a:p>
          <a:p>
            <a:endParaRPr lang="en-US" sz="1400" b="1" smtClean="0">
              <a:solidFill>
                <a:schemeClr val="bg2">
                  <a:lumMod val="10000"/>
                </a:schemeClr>
              </a:solidFill>
              <a:latin typeface="Arial Narrow" pitchFamily="34" charset="0"/>
            </a:endParaRPr>
          </a:p>
          <a:p>
            <a:r>
              <a:rPr lang="en-US" sz="1400" b="1" smtClean="0">
                <a:solidFill>
                  <a:schemeClr val="bg2">
                    <a:lumMod val="10000"/>
                  </a:schemeClr>
                </a:solidFill>
                <a:latin typeface="Arial Narrow" pitchFamily="34" charset="0"/>
              </a:rPr>
              <a:t>1. Conscript spam - is initial strat, SA just spray people around a map. It's like human wave after wave. The goal is to gain initial map dominance and to gather resources for tech. The Command squad usually accompany several conscripts. Inzenery builds a forward outpost which then replenishes all infantry units. Then techs to Support Barracks (2) to put some heavy weapons into game or continue tech to Tank Hall (3)</a:t>
            </a:r>
          </a:p>
          <a:p>
            <a:endParaRPr lang="en-US" sz="1400" b="1" smtClean="0">
              <a:solidFill>
                <a:schemeClr val="bg2">
                  <a:lumMod val="10000"/>
                </a:schemeClr>
              </a:solidFill>
              <a:latin typeface="Arial Narrow" pitchFamily="34" charset="0"/>
            </a:endParaRPr>
          </a:p>
          <a:p>
            <a:r>
              <a:rPr lang="en-US" sz="1400" b="1" smtClean="0">
                <a:solidFill>
                  <a:schemeClr val="bg2">
                    <a:lumMod val="10000"/>
                  </a:schemeClr>
                </a:solidFill>
                <a:latin typeface="Arial Narrow" pitchFamily="34" charset="0"/>
              </a:rPr>
              <a:t>2. Support Barracks - spam Snipers/PTRD/Mortar combo with Strelky. Later some AT guns to counter axis vehicles. </a:t>
            </a:r>
          </a:p>
          <a:p>
            <a:endParaRPr lang="en-US" sz="1400" b="1" smtClean="0">
              <a:solidFill>
                <a:schemeClr val="bg2">
                  <a:lumMod val="10000"/>
                </a:schemeClr>
              </a:solidFill>
              <a:latin typeface="Arial Narrow" pitchFamily="34" charset="0"/>
            </a:endParaRPr>
          </a:p>
          <a:p>
            <a:r>
              <a:rPr lang="en-US" sz="1400" b="1" smtClean="0">
                <a:solidFill>
                  <a:schemeClr val="bg2">
                    <a:lumMod val="10000"/>
                  </a:schemeClr>
                </a:solidFill>
                <a:latin typeface="Arial Narrow" pitchFamily="34" charset="0"/>
              </a:rPr>
              <a:t>3. Fast tech to T70/90 - T34 - if you see for longer time just Conscripts only, chances are that SA is going for fast Tank Hall. Expect quick T90 or even T34 if you failed to deny fuel.</a:t>
            </a:r>
          </a:p>
          <a:p>
            <a:endParaRPr lang="en-US" sz="1400" b="1" smtClean="0">
              <a:solidFill>
                <a:schemeClr val="bg2">
                  <a:lumMod val="10000"/>
                </a:schemeClr>
              </a:solidFill>
              <a:latin typeface="Arial Narrow" pitchFamily="34" charset="0"/>
            </a:endParaRPr>
          </a:p>
        </p:txBody>
      </p:sp>
      <p:sp>
        <p:nvSpPr>
          <p:cNvPr id="19" name="BlokTextu 18"/>
          <p:cNvSpPr txBox="1"/>
          <p:nvPr/>
        </p:nvSpPr>
        <p:spPr>
          <a:xfrm>
            <a:off x="13578708" y="860397"/>
            <a:ext cx="4786346" cy="3906060"/>
          </a:xfrm>
          <a:prstGeom prst="rect">
            <a:avLst/>
          </a:prstGeom>
          <a:noFill/>
        </p:spPr>
        <p:txBody>
          <a:bodyPr wrap="square" lIns="42211" tIns="42211" rIns="42211" bIns="42211" rtlCol="0">
            <a:noAutofit/>
          </a:bodyPr>
          <a:lstStyle/>
          <a:p>
            <a:r>
              <a:rPr lang="en-US" sz="1400" b="1" u="sng" smtClean="0">
                <a:solidFill>
                  <a:schemeClr val="accent3">
                    <a:lumMod val="50000"/>
                  </a:schemeClr>
                </a:solidFill>
                <a:latin typeface="Arial Narrow" pitchFamily="34" charset="0"/>
              </a:rPr>
              <a:t>Red Army Doctrinal options/strategies:</a:t>
            </a:r>
          </a:p>
          <a:p>
            <a:endParaRPr lang="en-US" sz="1400" b="1" smtClean="0">
              <a:solidFill>
                <a:schemeClr val="accent3">
                  <a:lumMod val="50000"/>
                </a:schemeClr>
              </a:solidFill>
              <a:latin typeface="Arial Narrow" pitchFamily="34" charset="0"/>
            </a:endParaRPr>
          </a:p>
          <a:p>
            <a:r>
              <a:rPr lang="en-US" sz="1400" b="1" smtClean="0">
                <a:solidFill>
                  <a:schemeClr val="accent3">
                    <a:lumMod val="50000"/>
                  </a:schemeClr>
                </a:solidFill>
                <a:latin typeface="Arial Narrow" pitchFamily="34" charset="0"/>
              </a:rPr>
              <a:t>A. Trench war - used mostly with (2). SA uses trenches to control critical map points with infantry and specialists (Sniper/PTRD). Strelky and Conscripts used to cap and harass points. Using this SA tries to occupy map by sections, after one sector of map is secured move to another. In 2nd line he leaves Conscipts in trenches to guard those points for no popcap.</a:t>
            </a:r>
          </a:p>
          <a:p>
            <a:endParaRPr lang="en-US" sz="1400" b="1" smtClean="0">
              <a:solidFill>
                <a:schemeClr val="accent3">
                  <a:lumMod val="50000"/>
                </a:schemeClr>
              </a:solidFill>
              <a:latin typeface="Arial Narrow" pitchFamily="34" charset="0"/>
            </a:endParaRPr>
          </a:p>
          <a:p>
            <a:r>
              <a:rPr lang="en-US" sz="1400" b="1" smtClean="0">
                <a:solidFill>
                  <a:schemeClr val="accent3">
                    <a:lumMod val="50000"/>
                  </a:schemeClr>
                </a:solidFill>
                <a:latin typeface="Arial Narrow" pitchFamily="34" charset="0"/>
              </a:rPr>
              <a:t>B. Flame Sturmovie Inzenery - used mostly with (3). First research is Sturm.Inzenery upgarde, used with Flames is deadly combo. Then spam Conscripts with Flame Inzenery and goes for fuel to build Tank Hall fast. Vehicles with Flame Inz. roll over the map.</a:t>
            </a:r>
          </a:p>
          <a:p>
            <a:endParaRPr lang="en-US" sz="1400" b="1" smtClean="0">
              <a:solidFill>
                <a:schemeClr val="accent3">
                  <a:lumMod val="50000"/>
                </a:schemeClr>
              </a:solidFill>
              <a:latin typeface="Arial Narrow" pitchFamily="34" charset="0"/>
            </a:endParaRPr>
          </a:p>
          <a:p>
            <a:r>
              <a:rPr lang="en-US" sz="1400" b="1" smtClean="0">
                <a:solidFill>
                  <a:schemeClr val="accent3">
                    <a:lumMod val="50000"/>
                  </a:schemeClr>
                </a:solidFill>
                <a:latin typeface="Arial Narrow" pitchFamily="34" charset="0"/>
              </a:rPr>
              <a:t>C. T34 Tank riders - used mostly with (2). The lack of Tank Hall is levelled with doctrinal T34s. For that strat SA needs to gain lot of experience (5CP), usually with Tier2 units or Strelky.</a:t>
            </a:r>
          </a:p>
          <a:p>
            <a:endParaRPr lang="en-US" sz="1400" b="1" smtClean="0">
              <a:solidFill>
                <a:schemeClr val="accent3">
                  <a:lumMod val="50000"/>
                </a:schemeClr>
              </a:solidFill>
              <a:latin typeface="Arial Narrow" pitchFamily="34" charset="0"/>
            </a:endParaRPr>
          </a:p>
          <a:p>
            <a:endParaRPr lang="sk-SK" sz="1400" b="1">
              <a:solidFill>
                <a:schemeClr val="accent3">
                  <a:lumMod val="50000"/>
                </a:schemeClr>
              </a:solidFill>
              <a:latin typeface="Arial Narrow" pitchFamily="34" charset="0"/>
            </a:endParaRPr>
          </a:p>
        </p:txBody>
      </p:sp>
      <p:sp>
        <p:nvSpPr>
          <p:cNvPr id="20" name="Šípka doprava 19"/>
          <p:cNvSpPr/>
          <p:nvPr/>
        </p:nvSpPr>
        <p:spPr>
          <a:xfrm>
            <a:off x="12078510" y="2500869"/>
            <a:ext cx="974212" cy="408200"/>
          </a:xfrm>
          <a:prstGeom prst="rightArrow">
            <a:avLst/>
          </a:prstGeom>
          <a:solidFill>
            <a:schemeClr val="bg2">
              <a:lumMod val="25000"/>
            </a:schemeClr>
          </a:solidFill>
          <a:ln>
            <a:noFill/>
          </a:ln>
        </p:spPr>
        <p:style>
          <a:lnRef idx="2">
            <a:schemeClr val="dk1"/>
          </a:lnRef>
          <a:fillRef idx="1">
            <a:schemeClr val="lt1"/>
          </a:fillRef>
          <a:effectRef idx="0">
            <a:schemeClr val="dk1"/>
          </a:effectRef>
          <a:fontRef idx="minor">
            <a:schemeClr val="dk1"/>
          </a:fontRef>
        </p:style>
        <p:txBody>
          <a:bodyPr lIns="98463" tIns="49231" rIns="98463" bIns="49231" rtlCol="0" anchor="ctr"/>
          <a:lstStyle/>
          <a:p>
            <a:pPr algn="ctr"/>
            <a:endParaRPr lang="sk-SK"/>
          </a:p>
        </p:txBody>
      </p:sp>
      <p:sp>
        <p:nvSpPr>
          <p:cNvPr id="21" name="Zaoblený obdĺžnik 20"/>
          <p:cNvSpPr/>
          <p:nvPr/>
        </p:nvSpPr>
        <p:spPr>
          <a:xfrm>
            <a:off x="362678" y="4194953"/>
            <a:ext cx="1643074" cy="571503"/>
          </a:xfrm>
          <a:prstGeom prst="roundRect">
            <a:avLst>
              <a:gd name="adj" fmla="val 3738"/>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1400" b="1" smtClean="0">
                <a:solidFill>
                  <a:schemeClr val="tx1"/>
                </a:solidFill>
                <a:latin typeface="Arial Narrow" pitchFamily="34" charset="0"/>
              </a:rPr>
              <a:t>HQ</a:t>
            </a:r>
          </a:p>
        </p:txBody>
      </p:sp>
      <p:pic>
        <p:nvPicPr>
          <p:cNvPr id="14" name="Picture 2" descr="C:\!fotky\Ostheer\Building_axis_hq.gif"/>
          <p:cNvPicPr>
            <a:picLocks noChangeAspect="1" noChangeArrowheads="1"/>
          </p:cNvPicPr>
          <p:nvPr/>
        </p:nvPicPr>
        <p:blipFill>
          <a:blip r:embed="rId2" cstate="print"/>
          <a:srcRect/>
          <a:stretch>
            <a:fillRect/>
          </a:stretch>
        </p:blipFill>
        <p:spPr bwMode="auto">
          <a:xfrm>
            <a:off x="396020" y="3980639"/>
            <a:ext cx="609600" cy="609600"/>
          </a:xfrm>
          <a:prstGeom prst="rect">
            <a:avLst/>
          </a:prstGeom>
          <a:noFill/>
        </p:spPr>
      </p:pic>
      <p:cxnSp>
        <p:nvCxnSpPr>
          <p:cNvPr id="23" name="Rovná spojovacia šípka 22"/>
          <p:cNvCxnSpPr/>
          <p:nvPr/>
        </p:nvCxnSpPr>
        <p:spPr>
          <a:xfrm>
            <a:off x="2005752" y="4552143"/>
            <a:ext cx="285752"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cstate="print"/>
          <a:srcRect/>
          <a:stretch>
            <a:fillRect/>
          </a:stretch>
        </p:blipFill>
        <p:spPr bwMode="auto">
          <a:xfrm>
            <a:off x="1077058" y="5909465"/>
            <a:ext cx="812800" cy="81280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077058" y="7123911"/>
            <a:ext cx="812800" cy="81280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1077058" y="8481233"/>
            <a:ext cx="812800" cy="812800"/>
          </a:xfrm>
          <a:prstGeom prst="rect">
            <a:avLst/>
          </a:prstGeom>
          <a:noFill/>
          <a:ln w="9525">
            <a:noFill/>
            <a:miter lim="800000"/>
            <a:headEnd/>
            <a:tailEnd/>
          </a:ln>
        </p:spPr>
      </p:pic>
      <p:pic>
        <p:nvPicPr>
          <p:cNvPr id="1029" name="Picture 5"/>
          <p:cNvPicPr>
            <a:picLocks noChangeAspect="1" noChangeArrowheads="1"/>
          </p:cNvPicPr>
          <p:nvPr/>
        </p:nvPicPr>
        <p:blipFill>
          <a:blip r:embed="rId6" cstate="print"/>
          <a:srcRect/>
          <a:stretch>
            <a:fillRect/>
          </a:stretch>
        </p:blipFill>
        <p:spPr bwMode="auto">
          <a:xfrm>
            <a:off x="1077058" y="9981431"/>
            <a:ext cx="812800" cy="800100"/>
          </a:xfrm>
          <a:prstGeom prst="rect">
            <a:avLst/>
          </a:prstGeom>
          <a:noFill/>
          <a:ln w="9525">
            <a:noFill/>
            <a:miter lim="800000"/>
            <a:headEnd/>
            <a:tailEnd/>
          </a:ln>
        </p:spPr>
      </p:pic>
      <p:pic>
        <p:nvPicPr>
          <p:cNvPr id="1030" name="Picture 6"/>
          <p:cNvPicPr>
            <a:picLocks noChangeAspect="1" noChangeArrowheads="1"/>
          </p:cNvPicPr>
          <p:nvPr/>
        </p:nvPicPr>
        <p:blipFill>
          <a:blip r:embed="rId7" cstate="print"/>
          <a:srcRect/>
          <a:stretch>
            <a:fillRect/>
          </a:stretch>
        </p:blipFill>
        <p:spPr bwMode="auto">
          <a:xfrm>
            <a:off x="12007072" y="5980903"/>
            <a:ext cx="812800" cy="812800"/>
          </a:xfrm>
          <a:prstGeom prst="rect">
            <a:avLst/>
          </a:prstGeom>
          <a:noFill/>
          <a:ln w="9525">
            <a:noFill/>
            <a:miter lim="800000"/>
            <a:headEnd/>
            <a:tailEnd/>
          </a:ln>
        </p:spPr>
      </p:pic>
      <p:pic>
        <p:nvPicPr>
          <p:cNvPr id="1031" name="Picture 7"/>
          <p:cNvPicPr>
            <a:picLocks noChangeAspect="1" noChangeArrowheads="1"/>
          </p:cNvPicPr>
          <p:nvPr/>
        </p:nvPicPr>
        <p:blipFill>
          <a:blip r:embed="rId8" cstate="print"/>
          <a:srcRect/>
          <a:stretch>
            <a:fillRect/>
          </a:stretch>
        </p:blipFill>
        <p:spPr bwMode="auto">
          <a:xfrm>
            <a:off x="12007072" y="7096929"/>
            <a:ext cx="812800" cy="812800"/>
          </a:xfrm>
          <a:prstGeom prst="rect">
            <a:avLst/>
          </a:prstGeom>
          <a:noFill/>
          <a:ln w="9525">
            <a:noFill/>
            <a:miter lim="800000"/>
            <a:headEnd/>
            <a:tailEnd/>
          </a:ln>
        </p:spPr>
      </p:pic>
      <p:pic>
        <p:nvPicPr>
          <p:cNvPr id="1032" name="Picture 8"/>
          <p:cNvPicPr>
            <a:picLocks noChangeAspect="1" noChangeArrowheads="1"/>
          </p:cNvPicPr>
          <p:nvPr/>
        </p:nvPicPr>
        <p:blipFill>
          <a:blip r:embed="rId9" cstate="print"/>
          <a:srcRect/>
          <a:stretch>
            <a:fillRect/>
          </a:stretch>
        </p:blipFill>
        <p:spPr bwMode="auto">
          <a:xfrm>
            <a:off x="12007072" y="8266919"/>
            <a:ext cx="812800" cy="812800"/>
          </a:xfrm>
          <a:prstGeom prst="rect">
            <a:avLst/>
          </a:prstGeom>
          <a:noFill/>
          <a:ln w="9525">
            <a:noFill/>
            <a:miter lim="800000"/>
            <a:headEnd/>
            <a:tailEnd/>
          </a:ln>
        </p:spPr>
      </p:pic>
      <p:pic>
        <p:nvPicPr>
          <p:cNvPr id="1033" name="Picture 9"/>
          <p:cNvPicPr>
            <a:picLocks noChangeAspect="1" noChangeArrowheads="1"/>
          </p:cNvPicPr>
          <p:nvPr/>
        </p:nvPicPr>
        <p:blipFill>
          <a:blip r:embed="rId10" cstate="print"/>
          <a:srcRect/>
          <a:stretch>
            <a:fillRect/>
          </a:stretch>
        </p:blipFill>
        <p:spPr bwMode="auto">
          <a:xfrm>
            <a:off x="12007072" y="9409927"/>
            <a:ext cx="812800" cy="800100"/>
          </a:xfrm>
          <a:prstGeom prst="rect">
            <a:avLst/>
          </a:prstGeom>
          <a:noFill/>
          <a:ln w="9525">
            <a:noFill/>
            <a:miter lim="800000"/>
            <a:headEnd/>
            <a:tailEnd/>
          </a:ln>
        </p:spPr>
      </p:pic>
      <p:pic>
        <p:nvPicPr>
          <p:cNvPr id="1034" name="Picture 10"/>
          <p:cNvPicPr>
            <a:picLocks noChangeAspect="1" noChangeArrowheads="1"/>
          </p:cNvPicPr>
          <p:nvPr/>
        </p:nvPicPr>
        <p:blipFill>
          <a:blip r:embed="rId11" cstate="print"/>
          <a:srcRect/>
          <a:stretch>
            <a:fillRect/>
          </a:stretch>
        </p:blipFill>
        <p:spPr bwMode="auto">
          <a:xfrm>
            <a:off x="12007072" y="10552935"/>
            <a:ext cx="812800" cy="812800"/>
          </a:xfrm>
          <a:prstGeom prst="rect">
            <a:avLst/>
          </a:prstGeom>
          <a:noFill/>
          <a:ln w="9525">
            <a:noFill/>
            <a:miter lim="800000"/>
            <a:headEnd/>
            <a:tailEnd/>
          </a:ln>
        </p:spPr>
      </p:pic>
      <p:pic>
        <p:nvPicPr>
          <p:cNvPr id="1035" name="Picture 11"/>
          <p:cNvPicPr>
            <a:picLocks noChangeAspect="1" noChangeArrowheads="1"/>
          </p:cNvPicPr>
          <p:nvPr/>
        </p:nvPicPr>
        <p:blipFill>
          <a:blip r:embed="rId12" cstate="print"/>
          <a:srcRect/>
          <a:stretch>
            <a:fillRect/>
          </a:stretch>
        </p:blipFill>
        <p:spPr bwMode="auto">
          <a:xfrm>
            <a:off x="15936162" y="5980903"/>
            <a:ext cx="812800" cy="812800"/>
          </a:xfrm>
          <a:prstGeom prst="rect">
            <a:avLst/>
          </a:prstGeom>
          <a:noFill/>
          <a:ln w="9525">
            <a:noFill/>
            <a:miter lim="800000"/>
            <a:headEnd/>
            <a:tailEnd/>
          </a:ln>
        </p:spPr>
      </p:pic>
      <p:pic>
        <p:nvPicPr>
          <p:cNvPr id="1036" name="Picture 12"/>
          <p:cNvPicPr>
            <a:picLocks noChangeAspect="1" noChangeArrowheads="1"/>
          </p:cNvPicPr>
          <p:nvPr/>
        </p:nvPicPr>
        <p:blipFill>
          <a:blip r:embed="rId13" cstate="print"/>
          <a:srcRect/>
          <a:stretch>
            <a:fillRect/>
          </a:stretch>
        </p:blipFill>
        <p:spPr bwMode="auto">
          <a:xfrm>
            <a:off x="15936162" y="7195349"/>
            <a:ext cx="812800" cy="812800"/>
          </a:xfrm>
          <a:prstGeom prst="rect">
            <a:avLst/>
          </a:prstGeom>
          <a:noFill/>
          <a:ln w="9525">
            <a:noFill/>
            <a:miter lim="800000"/>
            <a:headEnd/>
            <a:tailEnd/>
          </a:ln>
        </p:spPr>
      </p:pic>
      <p:pic>
        <p:nvPicPr>
          <p:cNvPr id="1037" name="Picture 13"/>
          <p:cNvPicPr>
            <a:picLocks noChangeAspect="1" noChangeArrowheads="1"/>
          </p:cNvPicPr>
          <p:nvPr/>
        </p:nvPicPr>
        <p:blipFill>
          <a:blip r:embed="rId14" cstate="print"/>
          <a:srcRect/>
          <a:stretch>
            <a:fillRect/>
          </a:stretch>
        </p:blipFill>
        <p:spPr bwMode="auto">
          <a:xfrm>
            <a:off x="15936162" y="8481233"/>
            <a:ext cx="812800" cy="800100"/>
          </a:xfrm>
          <a:prstGeom prst="rect">
            <a:avLst/>
          </a:prstGeom>
          <a:noFill/>
          <a:ln w="9525">
            <a:noFill/>
            <a:miter lim="800000"/>
            <a:headEnd/>
            <a:tailEnd/>
          </a:ln>
        </p:spPr>
      </p:pic>
      <p:pic>
        <p:nvPicPr>
          <p:cNvPr id="1038" name="Picture 14"/>
          <p:cNvPicPr>
            <a:picLocks noChangeAspect="1" noChangeArrowheads="1"/>
          </p:cNvPicPr>
          <p:nvPr/>
        </p:nvPicPr>
        <p:blipFill>
          <a:blip r:embed="rId15" cstate="print"/>
          <a:srcRect/>
          <a:stretch>
            <a:fillRect/>
          </a:stretch>
        </p:blipFill>
        <p:spPr bwMode="auto">
          <a:xfrm>
            <a:off x="15936162" y="9909993"/>
            <a:ext cx="812800" cy="812800"/>
          </a:xfrm>
          <a:prstGeom prst="rect">
            <a:avLst/>
          </a:prstGeom>
          <a:noFill/>
          <a:ln w="9525">
            <a:noFill/>
            <a:miter lim="800000"/>
            <a:headEnd/>
            <a:tailEnd/>
          </a:ln>
        </p:spPr>
      </p:pic>
      <p:pic>
        <p:nvPicPr>
          <p:cNvPr id="1039" name="Picture 15"/>
          <p:cNvPicPr>
            <a:picLocks noChangeAspect="1" noChangeArrowheads="1"/>
          </p:cNvPicPr>
          <p:nvPr/>
        </p:nvPicPr>
        <p:blipFill>
          <a:blip r:embed="rId16" cstate="print"/>
          <a:srcRect/>
          <a:stretch>
            <a:fillRect/>
          </a:stretch>
        </p:blipFill>
        <p:spPr bwMode="auto">
          <a:xfrm>
            <a:off x="4791834" y="7623977"/>
            <a:ext cx="812800" cy="812800"/>
          </a:xfrm>
          <a:prstGeom prst="rect">
            <a:avLst/>
          </a:prstGeom>
          <a:noFill/>
          <a:ln w="9525">
            <a:noFill/>
            <a:miter lim="800000"/>
            <a:headEnd/>
            <a:tailEnd/>
          </a:ln>
        </p:spPr>
      </p:pic>
      <p:pic>
        <p:nvPicPr>
          <p:cNvPr id="1040" name="Picture 16"/>
          <p:cNvPicPr>
            <a:picLocks noChangeAspect="1" noChangeArrowheads="1"/>
          </p:cNvPicPr>
          <p:nvPr/>
        </p:nvPicPr>
        <p:blipFill>
          <a:blip r:embed="rId17" cstate="print"/>
          <a:srcRect/>
          <a:stretch>
            <a:fillRect/>
          </a:stretch>
        </p:blipFill>
        <p:spPr bwMode="auto">
          <a:xfrm>
            <a:off x="4791834" y="6338093"/>
            <a:ext cx="812800" cy="812800"/>
          </a:xfrm>
          <a:prstGeom prst="rect">
            <a:avLst/>
          </a:prstGeom>
          <a:noFill/>
          <a:ln w="9525">
            <a:noFill/>
            <a:miter lim="800000"/>
            <a:headEnd/>
            <a:tailEnd/>
          </a:ln>
        </p:spPr>
      </p:pic>
      <p:pic>
        <p:nvPicPr>
          <p:cNvPr id="1041" name="Picture 17"/>
          <p:cNvPicPr>
            <a:picLocks noChangeAspect="1" noChangeArrowheads="1"/>
          </p:cNvPicPr>
          <p:nvPr/>
        </p:nvPicPr>
        <p:blipFill>
          <a:blip r:embed="rId18" cstate="print"/>
          <a:srcRect/>
          <a:stretch>
            <a:fillRect/>
          </a:stretch>
        </p:blipFill>
        <p:spPr bwMode="auto">
          <a:xfrm>
            <a:off x="4791834" y="8838423"/>
            <a:ext cx="812800" cy="812800"/>
          </a:xfrm>
          <a:prstGeom prst="rect">
            <a:avLst/>
          </a:prstGeom>
          <a:noFill/>
          <a:ln w="9525">
            <a:noFill/>
            <a:miter lim="800000"/>
            <a:headEnd/>
            <a:tailEnd/>
          </a:ln>
        </p:spPr>
      </p:pic>
      <p:pic>
        <p:nvPicPr>
          <p:cNvPr id="1042" name="Picture 18"/>
          <p:cNvPicPr>
            <a:picLocks noChangeAspect="1" noChangeArrowheads="1"/>
          </p:cNvPicPr>
          <p:nvPr/>
        </p:nvPicPr>
        <p:blipFill>
          <a:blip r:embed="rId19" cstate="print"/>
          <a:srcRect/>
          <a:stretch>
            <a:fillRect/>
          </a:stretch>
        </p:blipFill>
        <p:spPr bwMode="auto">
          <a:xfrm>
            <a:off x="2312770" y="4194953"/>
            <a:ext cx="812800" cy="812800"/>
          </a:xfrm>
          <a:prstGeom prst="rect">
            <a:avLst/>
          </a:prstGeom>
          <a:noFill/>
          <a:ln w="9525">
            <a:noFill/>
            <a:miter lim="800000"/>
            <a:headEnd/>
            <a:tailEnd/>
          </a:ln>
        </p:spPr>
      </p:pic>
      <p:pic>
        <p:nvPicPr>
          <p:cNvPr id="1043" name="Picture 19"/>
          <p:cNvPicPr>
            <a:picLocks noChangeAspect="1" noChangeArrowheads="1"/>
          </p:cNvPicPr>
          <p:nvPr/>
        </p:nvPicPr>
        <p:blipFill>
          <a:blip r:embed="rId20" cstate="print"/>
          <a:srcRect/>
          <a:stretch>
            <a:fillRect/>
          </a:stretch>
        </p:blipFill>
        <p:spPr bwMode="auto">
          <a:xfrm>
            <a:off x="8363734" y="6338093"/>
            <a:ext cx="812800" cy="812800"/>
          </a:xfrm>
          <a:prstGeom prst="rect">
            <a:avLst/>
          </a:prstGeom>
          <a:noFill/>
          <a:ln w="9525">
            <a:noFill/>
            <a:miter lim="800000"/>
            <a:headEnd/>
            <a:tailEnd/>
          </a:ln>
        </p:spPr>
      </p:pic>
      <p:pic>
        <p:nvPicPr>
          <p:cNvPr id="1044" name="Picture 20"/>
          <p:cNvPicPr>
            <a:picLocks noChangeAspect="1" noChangeArrowheads="1"/>
          </p:cNvPicPr>
          <p:nvPr/>
        </p:nvPicPr>
        <p:blipFill>
          <a:blip r:embed="rId21" cstate="print"/>
          <a:srcRect/>
          <a:stretch>
            <a:fillRect/>
          </a:stretch>
        </p:blipFill>
        <p:spPr bwMode="auto">
          <a:xfrm>
            <a:off x="12007072" y="11767381"/>
            <a:ext cx="812800" cy="812800"/>
          </a:xfrm>
          <a:prstGeom prst="rect">
            <a:avLst/>
          </a:prstGeom>
          <a:noFill/>
          <a:ln w="9525">
            <a:noFill/>
            <a:miter lim="800000"/>
            <a:headEnd/>
            <a:tailEnd/>
          </a:ln>
        </p:spPr>
      </p:pic>
      <p:pic>
        <p:nvPicPr>
          <p:cNvPr id="1045" name="Picture 21"/>
          <p:cNvPicPr>
            <a:picLocks noChangeAspect="1" noChangeArrowheads="1"/>
          </p:cNvPicPr>
          <p:nvPr/>
        </p:nvPicPr>
        <p:blipFill>
          <a:blip r:embed="rId22" cstate="print"/>
          <a:srcRect/>
          <a:stretch>
            <a:fillRect/>
          </a:stretch>
        </p:blipFill>
        <p:spPr bwMode="auto">
          <a:xfrm>
            <a:off x="4791834" y="11534017"/>
            <a:ext cx="812800" cy="812800"/>
          </a:xfrm>
          <a:prstGeom prst="rect">
            <a:avLst/>
          </a:prstGeom>
          <a:noFill/>
          <a:ln w="9525">
            <a:noFill/>
            <a:miter lim="800000"/>
            <a:headEnd/>
            <a:tailEnd/>
          </a:ln>
        </p:spPr>
      </p:pic>
      <p:pic>
        <p:nvPicPr>
          <p:cNvPr id="1046" name="Picture 22"/>
          <p:cNvPicPr>
            <a:picLocks noChangeAspect="1" noChangeArrowheads="1"/>
          </p:cNvPicPr>
          <p:nvPr/>
        </p:nvPicPr>
        <p:blipFill>
          <a:blip r:embed="rId23" cstate="print"/>
          <a:srcRect/>
          <a:stretch>
            <a:fillRect/>
          </a:stretch>
        </p:blipFill>
        <p:spPr bwMode="auto">
          <a:xfrm>
            <a:off x="4791834" y="10391009"/>
            <a:ext cx="812800" cy="812800"/>
          </a:xfrm>
          <a:prstGeom prst="rect">
            <a:avLst/>
          </a:prstGeom>
          <a:noFill/>
          <a:ln w="9525">
            <a:noFill/>
            <a:miter lim="800000"/>
            <a:headEnd/>
            <a:tailEnd/>
          </a:ln>
        </p:spPr>
      </p:pic>
      <p:sp>
        <p:nvSpPr>
          <p:cNvPr id="52" name="Zaoblený obdĺžnik 51"/>
          <p:cNvSpPr/>
          <p:nvPr/>
        </p:nvSpPr>
        <p:spPr>
          <a:xfrm>
            <a:off x="1862876" y="5838027"/>
            <a:ext cx="2357454" cy="1071570"/>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Ostheer infantry</a:t>
            </a:r>
          </a:p>
          <a:p>
            <a:r>
              <a:rPr lang="en-US" sz="1400" b="1" smtClean="0">
                <a:solidFill>
                  <a:schemeClr val="tx1"/>
                </a:solidFill>
                <a:latin typeface="Arial Narrow" pitchFamily="34" charset="0"/>
              </a:rPr>
              <a:t>- use for early cap</a:t>
            </a:r>
          </a:p>
          <a:p>
            <a:r>
              <a:rPr lang="en-US" sz="1400" b="1" smtClean="0">
                <a:solidFill>
                  <a:schemeClr val="tx1"/>
                </a:solidFill>
                <a:latin typeface="Arial Narrow" pitchFamily="34" charset="0"/>
              </a:rPr>
              <a:t>- can build barbwire</a:t>
            </a:r>
          </a:p>
          <a:p>
            <a:r>
              <a:rPr lang="en-US" sz="1400" b="1" smtClean="0">
                <a:solidFill>
                  <a:schemeClr val="tx1"/>
                </a:solidFill>
                <a:latin typeface="Arial Narrow" pitchFamily="34" charset="0"/>
              </a:rPr>
              <a:t>- with MG direct counter to (1)</a:t>
            </a:r>
          </a:p>
        </p:txBody>
      </p:sp>
      <p:sp>
        <p:nvSpPr>
          <p:cNvPr id="53" name="Zaoblený obdĺžnik 52"/>
          <p:cNvSpPr/>
          <p:nvPr/>
        </p:nvSpPr>
        <p:spPr>
          <a:xfrm>
            <a:off x="1862876" y="7052473"/>
            <a:ext cx="2357454" cy="1071570"/>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MG34</a:t>
            </a:r>
          </a:p>
          <a:p>
            <a:r>
              <a:rPr lang="en-US" sz="1400" b="1" smtClean="0">
                <a:solidFill>
                  <a:schemeClr val="tx1"/>
                </a:solidFill>
                <a:latin typeface="Arial Narrow" pitchFamily="34" charset="0"/>
              </a:rPr>
              <a:t>- use for defend critical points</a:t>
            </a:r>
          </a:p>
          <a:p>
            <a:r>
              <a:rPr lang="en-US" sz="1400" b="1" smtClean="0">
                <a:solidFill>
                  <a:schemeClr val="tx1"/>
                </a:solidFill>
                <a:latin typeface="Arial Narrow" pitchFamily="34" charset="0"/>
              </a:rPr>
              <a:t>- direct counter to (1)</a:t>
            </a:r>
          </a:p>
          <a:p>
            <a:r>
              <a:rPr lang="en-US" sz="1400" b="1" smtClean="0">
                <a:solidFill>
                  <a:schemeClr val="tx1"/>
                </a:solidFill>
                <a:latin typeface="Arial Narrow" pitchFamily="34" charset="0"/>
              </a:rPr>
              <a:t>- support it with Inf+Arty</a:t>
            </a:r>
          </a:p>
        </p:txBody>
      </p:sp>
      <p:sp>
        <p:nvSpPr>
          <p:cNvPr id="54" name="Zaoblený obdĺžnik 53"/>
          <p:cNvSpPr/>
          <p:nvPr/>
        </p:nvSpPr>
        <p:spPr>
          <a:xfrm>
            <a:off x="1862876" y="8409795"/>
            <a:ext cx="2357454" cy="1214446"/>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PaK35/36</a:t>
            </a:r>
          </a:p>
          <a:p>
            <a:r>
              <a:rPr lang="en-US" sz="1400" b="1" smtClean="0">
                <a:solidFill>
                  <a:schemeClr val="tx1"/>
                </a:solidFill>
                <a:latin typeface="Arial Narrow" pitchFamily="34" charset="0"/>
              </a:rPr>
              <a:t>- use to counter a vehicles</a:t>
            </a:r>
          </a:p>
          <a:p>
            <a:r>
              <a:rPr lang="en-US" sz="1400" b="1" smtClean="0">
                <a:solidFill>
                  <a:schemeClr val="tx1"/>
                </a:solidFill>
                <a:latin typeface="Arial Narrow" pitchFamily="34" charset="0"/>
              </a:rPr>
              <a:t>- direct counter to (3)</a:t>
            </a:r>
          </a:p>
          <a:p>
            <a:r>
              <a:rPr lang="en-US" sz="1400" b="1" smtClean="0">
                <a:solidFill>
                  <a:schemeClr val="tx1"/>
                </a:solidFill>
                <a:latin typeface="Arial Narrow" pitchFamily="34" charset="0"/>
              </a:rPr>
              <a:t>- support it with MG+Inf</a:t>
            </a:r>
          </a:p>
          <a:p>
            <a:r>
              <a:rPr lang="en-US" sz="1400" b="1" smtClean="0">
                <a:solidFill>
                  <a:schemeClr val="tx1"/>
                </a:solidFill>
                <a:latin typeface="Arial Narrow" pitchFamily="34" charset="0"/>
              </a:rPr>
              <a:t>- destroy buildings with it</a:t>
            </a:r>
          </a:p>
        </p:txBody>
      </p:sp>
      <p:sp>
        <p:nvSpPr>
          <p:cNvPr id="55" name="Zaoblený obdĺžnik 54"/>
          <p:cNvSpPr/>
          <p:nvPr/>
        </p:nvSpPr>
        <p:spPr>
          <a:xfrm>
            <a:off x="1862876" y="9909993"/>
            <a:ext cx="2357454" cy="1500198"/>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7.5cm Artillery</a:t>
            </a:r>
          </a:p>
          <a:p>
            <a:r>
              <a:rPr lang="en-US" sz="1400" b="1" smtClean="0">
                <a:solidFill>
                  <a:schemeClr val="tx1"/>
                </a:solidFill>
                <a:latin typeface="Arial Narrow" pitchFamily="34" charset="0"/>
              </a:rPr>
              <a:t>- use for indirect fire</a:t>
            </a:r>
          </a:p>
          <a:p>
            <a:r>
              <a:rPr lang="en-US" sz="1400" b="1" smtClean="0">
                <a:solidFill>
                  <a:schemeClr val="tx1"/>
                </a:solidFill>
                <a:latin typeface="Arial Narrow" pitchFamily="34" charset="0"/>
              </a:rPr>
              <a:t>- direct counter to (1)+(2)</a:t>
            </a:r>
          </a:p>
          <a:p>
            <a:r>
              <a:rPr lang="en-US" sz="1400" b="1" smtClean="0">
                <a:solidFill>
                  <a:schemeClr val="tx1"/>
                </a:solidFill>
                <a:latin typeface="Arial Narrow" pitchFamily="34" charset="0"/>
              </a:rPr>
              <a:t>- counter infantry blobs</a:t>
            </a:r>
          </a:p>
          <a:p>
            <a:r>
              <a:rPr lang="en-US" sz="1400" b="1" smtClean="0">
                <a:solidFill>
                  <a:schemeClr val="tx1"/>
                </a:solidFill>
                <a:latin typeface="Arial Narrow" pitchFamily="34" charset="0"/>
              </a:rPr>
              <a:t>- prevent cap</a:t>
            </a:r>
          </a:p>
          <a:p>
            <a:r>
              <a:rPr lang="en-US" sz="1400" b="1" smtClean="0">
                <a:solidFill>
                  <a:schemeClr val="tx1"/>
                </a:solidFill>
                <a:latin typeface="Arial Narrow" pitchFamily="34" charset="0"/>
              </a:rPr>
              <a:t>- support with MG+Inf</a:t>
            </a:r>
          </a:p>
        </p:txBody>
      </p:sp>
      <p:cxnSp>
        <p:nvCxnSpPr>
          <p:cNvPr id="57" name="Rovná spojovacia šípka 56"/>
          <p:cNvCxnSpPr/>
          <p:nvPr/>
        </p:nvCxnSpPr>
        <p:spPr>
          <a:xfrm>
            <a:off x="862744" y="6123779"/>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Rovná spojovacia šípka 58"/>
          <p:cNvCxnSpPr/>
          <p:nvPr/>
        </p:nvCxnSpPr>
        <p:spPr>
          <a:xfrm>
            <a:off x="862744" y="7338225"/>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Rovná spojovacia šípka 59"/>
          <p:cNvCxnSpPr/>
          <p:nvPr/>
        </p:nvCxnSpPr>
        <p:spPr>
          <a:xfrm>
            <a:off x="862744" y="8695547"/>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Rovná spojovacia šípka 60"/>
          <p:cNvCxnSpPr/>
          <p:nvPr/>
        </p:nvCxnSpPr>
        <p:spPr>
          <a:xfrm>
            <a:off x="862744" y="10195745"/>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Zaoblený obdĺžnik 63"/>
          <p:cNvSpPr/>
          <p:nvPr/>
        </p:nvSpPr>
        <p:spPr>
          <a:xfrm>
            <a:off x="4307534" y="5480837"/>
            <a:ext cx="1643074" cy="571503"/>
          </a:xfrm>
          <a:prstGeom prst="roundRect">
            <a:avLst>
              <a:gd name="adj" fmla="val 3738"/>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1400" b="1" smtClean="0">
                <a:solidFill>
                  <a:schemeClr val="tx1"/>
                </a:solidFill>
                <a:latin typeface="Arial Narrow" pitchFamily="34" charset="0"/>
              </a:rPr>
              <a:t>Specialist train facility (non-Tier)</a:t>
            </a:r>
          </a:p>
        </p:txBody>
      </p:sp>
      <p:cxnSp>
        <p:nvCxnSpPr>
          <p:cNvPr id="65" name="Rovná spojovacia šípka 64"/>
          <p:cNvCxnSpPr/>
          <p:nvPr/>
        </p:nvCxnSpPr>
        <p:spPr>
          <a:xfrm>
            <a:off x="2005752" y="5552275"/>
            <a:ext cx="2282991"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Rovná spojovacia šípka 66"/>
          <p:cNvCxnSpPr/>
          <p:nvPr/>
        </p:nvCxnSpPr>
        <p:spPr>
          <a:xfrm rot="5400000">
            <a:off x="3079629" y="7550233"/>
            <a:ext cx="3000398" cy="4615"/>
          </a:xfrm>
          <a:prstGeom prst="straightConnector1">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8" name="Rovná spojovacia šípka 67"/>
          <p:cNvCxnSpPr/>
          <p:nvPr/>
        </p:nvCxnSpPr>
        <p:spPr>
          <a:xfrm>
            <a:off x="4577519" y="6550818"/>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Zaoblený obdĺžnik 68"/>
          <p:cNvSpPr/>
          <p:nvPr/>
        </p:nvSpPr>
        <p:spPr>
          <a:xfrm>
            <a:off x="5577652" y="6266655"/>
            <a:ext cx="2357454" cy="1000132"/>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Stormpioneers</a:t>
            </a:r>
          </a:p>
          <a:p>
            <a:r>
              <a:rPr lang="en-US" sz="1400" b="1" smtClean="0">
                <a:solidFill>
                  <a:schemeClr val="tx1"/>
                </a:solidFill>
                <a:latin typeface="Arial Narrow" pitchFamily="34" charset="0"/>
              </a:rPr>
              <a:t>- battle engineers</a:t>
            </a:r>
          </a:p>
          <a:p>
            <a:r>
              <a:rPr lang="en-US" sz="1400" b="1" smtClean="0">
                <a:solidFill>
                  <a:schemeClr val="tx1"/>
                </a:solidFill>
                <a:latin typeface="Arial Narrow" pitchFamily="34" charset="0"/>
              </a:rPr>
              <a:t>- advanced repair</a:t>
            </a:r>
          </a:p>
          <a:p>
            <a:r>
              <a:rPr lang="en-US" sz="1400" b="1" smtClean="0">
                <a:solidFill>
                  <a:schemeClr val="tx1"/>
                </a:solidFill>
                <a:latin typeface="Arial Narrow" pitchFamily="34" charset="0"/>
              </a:rPr>
              <a:t>- flames direct counter to (2)</a:t>
            </a:r>
          </a:p>
        </p:txBody>
      </p:sp>
      <p:cxnSp>
        <p:nvCxnSpPr>
          <p:cNvPr id="70" name="Rovná spojovacia šípka 69"/>
          <p:cNvCxnSpPr/>
          <p:nvPr/>
        </p:nvCxnSpPr>
        <p:spPr>
          <a:xfrm>
            <a:off x="4577520" y="7838290"/>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Rovná spojovacia šípka 70"/>
          <p:cNvCxnSpPr/>
          <p:nvPr/>
        </p:nvCxnSpPr>
        <p:spPr>
          <a:xfrm>
            <a:off x="4577520" y="9052737"/>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Zaoblený obdĺžnik 71"/>
          <p:cNvSpPr/>
          <p:nvPr/>
        </p:nvSpPr>
        <p:spPr>
          <a:xfrm>
            <a:off x="5577652" y="7552539"/>
            <a:ext cx="2357454" cy="1000132"/>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Elite sniper</a:t>
            </a:r>
          </a:p>
          <a:p>
            <a:r>
              <a:rPr lang="en-US" sz="1400" b="1" smtClean="0">
                <a:solidFill>
                  <a:schemeClr val="tx1"/>
                </a:solidFill>
                <a:latin typeface="Arial Narrow" pitchFamily="34" charset="0"/>
              </a:rPr>
              <a:t>- counter snipe unit</a:t>
            </a:r>
          </a:p>
          <a:p>
            <a:r>
              <a:rPr lang="en-US" sz="1400" b="1" smtClean="0">
                <a:solidFill>
                  <a:schemeClr val="tx1"/>
                </a:solidFill>
                <a:latin typeface="Arial Narrow" pitchFamily="34" charset="0"/>
              </a:rPr>
              <a:t>- good recon</a:t>
            </a:r>
          </a:p>
          <a:p>
            <a:r>
              <a:rPr lang="en-US" sz="1400" b="1" smtClean="0">
                <a:solidFill>
                  <a:schemeClr val="tx1"/>
                </a:solidFill>
                <a:latin typeface="Arial Narrow" pitchFamily="34" charset="0"/>
              </a:rPr>
              <a:t>- direct counter to (2)</a:t>
            </a:r>
          </a:p>
        </p:txBody>
      </p:sp>
      <p:sp>
        <p:nvSpPr>
          <p:cNvPr id="73" name="Zaoblený obdĺžnik 72"/>
          <p:cNvSpPr/>
          <p:nvPr/>
        </p:nvSpPr>
        <p:spPr>
          <a:xfrm>
            <a:off x="5577652" y="8766985"/>
            <a:ext cx="2357454" cy="128588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Gebirgsjäger</a:t>
            </a:r>
          </a:p>
          <a:p>
            <a:r>
              <a:rPr lang="en-US" sz="1400" b="1" smtClean="0">
                <a:solidFill>
                  <a:schemeClr val="tx1"/>
                </a:solidFill>
                <a:latin typeface="Arial Narrow" pitchFamily="34" charset="0"/>
              </a:rPr>
              <a:t>- after Tier2</a:t>
            </a:r>
          </a:p>
          <a:p>
            <a:r>
              <a:rPr lang="en-US" sz="1400" b="1" smtClean="0">
                <a:solidFill>
                  <a:schemeClr val="tx1"/>
                </a:solidFill>
                <a:latin typeface="Arial Narrow" pitchFamily="34" charset="0"/>
              </a:rPr>
              <a:t>- good recon</a:t>
            </a:r>
          </a:p>
          <a:p>
            <a:r>
              <a:rPr lang="en-US" sz="1400" b="1" smtClean="0">
                <a:solidFill>
                  <a:schemeClr val="tx1"/>
                </a:solidFill>
                <a:latin typeface="Arial Narrow" pitchFamily="34" charset="0"/>
              </a:rPr>
              <a:t>- indirect counter to (3) after Tier3 (Panzerschrecks)</a:t>
            </a:r>
          </a:p>
        </p:txBody>
      </p:sp>
      <p:cxnSp>
        <p:nvCxnSpPr>
          <p:cNvPr id="75" name="Rovná spojovacia šípka 74"/>
          <p:cNvCxnSpPr/>
          <p:nvPr/>
        </p:nvCxnSpPr>
        <p:spPr>
          <a:xfrm>
            <a:off x="5934842" y="5552275"/>
            <a:ext cx="1643074" cy="1588"/>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6" name="Zaoblený obdĺžnik 75"/>
          <p:cNvSpPr/>
          <p:nvPr/>
        </p:nvSpPr>
        <p:spPr>
          <a:xfrm>
            <a:off x="7577916" y="5480837"/>
            <a:ext cx="1643074" cy="571503"/>
          </a:xfrm>
          <a:prstGeom prst="roundRect">
            <a:avLst>
              <a:gd name="adj" fmla="val 3738"/>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1400" b="1" smtClean="0">
                <a:solidFill>
                  <a:schemeClr val="tx1"/>
                </a:solidFill>
                <a:latin typeface="Arial Narrow" pitchFamily="34" charset="0"/>
              </a:rPr>
              <a:t>Emergency supply yard (non-Tier)</a:t>
            </a:r>
          </a:p>
        </p:txBody>
      </p:sp>
      <p:cxnSp>
        <p:nvCxnSpPr>
          <p:cNvPr id="77" name="Rovná spojovacia šípka 76"/>
          <p:cNvCxnSpPr/>
          <p:nvPr/>
        </p:nvCxnSpPr>
        <p:spPr>
          <a:xfrm rot="5400000">
            <a:off x="7904002" y="6302375"/>
            <a:ext cx="500067" cy="1588"/>
          </a:xfrm>
          <a:prstGeom prst="straightConnector1">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8" name="Rovná spojovacia šípka 77"/>
          <p:cNvCxnSpPr/>
          <p:nvPr/>
        </p:nvCxnSpPr>
        <p:spPr>
          <a:xfrm>
            <a:off x="8149418" y="6550818"/>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 name="Zaoblený obdĺžnik 80"/>
          <p:cNvSpPr/>
          <p:nvPr/>
        </p:nvSpPr>
        <p:spPr>
          <a:xfrm>
            <a:off x="9149552" y="6266655"/>
            <a:ext cx="2428892" cy="1214446"/>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sWS Heavy Military Tractor</a:t>
            </a:r>
          </a:p>
          <a:p>
            <a:r>
              <a:rPr lang="en-US" sz="1400" b="1" smtClean="0">
                <a:solidFill>
                  <a:schemeClr val="tx1"/>
                </a:solidFill>
                <a:latin typeface="Arial Narrow" pitchFamily="34" charset="0"/>
              </a:rPr>
              <a:t>- advanced repair</a:t>
            </a:r>
          </a:p>
          <a:p>
            <a:r>
              <a:rPr lang="en-US" sz="1400" b="1" smtClean="0">
                <a:solidFill>
                  <a:schemeClr val="tx1"/>
                </a:solidFill>
                <a:latin typeface="Arial Narrow" pitchFamily="34" charset="0"/>
              </a:rPr>
              <a:t>- can secure points for income</a:t>
            </a:r>
          </a:p>
          <a:p>
            <a:r>
              <a:rPr lang="en-US" sz="1400" b="1" smtClean="0">
                <a:solidFill>
                  <a:schemeClr val="tx1"/>
                </a:solidFill>
                <a:latin typeface="Arial Narrow" pitchFamily="34" charset="0"/>
              </a:rPr>
              <a:t>- panzerwerfer indirect counter to (1)&amp;(2)</a:t>
            </a:r>
          </a:p>
        </p:txBody>
      </p:sp>
      <p:sp>
        <p:nvSpPr>
          <p:cNvPr id="82" name="Zaoblený obdĺžnik 81"/>
          <p:cNvSpPr/>
          <p:nvPr/>
        </p:nvSpPr>
        <p:spPr>
          <a:xfrm>
            <a:off x="5934842" y="5266523"/>
            <a:ext cx="1643074" cy="785818"/>
          </a:xfrm>
          <a:prstGeom prst="roundRect">
            <a:avLst>
              <a:gd name="adj" fmla="val 3738"/>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pPr algn="ctr"/>
            <a:r>
              <a:rPr lang="en-US" sz="3200" b="1" smtClean="0">
                <a:solidFill>
                  <a:schemeClr val="accent2">
                    <a:lumMod val="75000"/>
                  </a:schemeClr>
                </a:solidFill>
                <a:latin typeface="Arial Narrow" pitchFamily="34" charset="0"/>
              </a:rPr>
              <a:t>X</a:t>
            </a:r>
          </a:p>
          <a:p>
            <a:pPr algn="ctr"/>
            <a:r>
              <a:rPr lang="en-US" sz="1400" b="1" smtClean="0">
                <a:solidFill>
                  <a:schemeClr val="tx1"/>
                </a:solidFill>
                <a:latin typeface="Arial Narrow" pitchFamily="34" charset="0"/>
              </a:rPr>
              <a:t>!only one available!</a:t>
            </a:r>
            <a:endParaRPr lang="en-US" sz="1400" b="1" smtClean="0">
              <a:solidFill>
                <a:schemeClr val="accent2">
                  <a:lumMod val="75000"/>
                </a:schemeClr>
              </a:solidFill>
              <a:latin typeface="Arial Narrow" pitchFamily="34" charset="0"/>
            </a:endParaRPr>
          </a:p>
        </p:txBody>
      </p:sp>
      <p:cxnSp>
        <p:nvCxnSpPr>
          <p:cNvPr id="83" name="Rovná spojovacia šípka 82"/>
          <p:cNvCxnSpPr/>
          <p:nvPr/>
        </p:nvCxnSpPr>
        <p:spPr>
          <a:xfrm>
            <a:off x="2005752" y="5264935"/>
            <a:ext cx="9429816"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5" name="Zaoblený obdĺžnik 84"/>
          <p:cNvSpPr/>
          <p:nvPr/>
        </p:nvSpPr>
        <p:spPr>
          <a:xfrm>
            <a:off x="5577652" y="10391009"/>
            <a:ext cx="2357454" cy="92869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MG34 Ambush</a:t>
            </a:r>
          </a:p>
          <a:p>
            <a:r>
              <a:rPr lang="en-US" sz="1400" b="1" smtClean="0">
                <a:solidFill>
                  <a:schemeClr val="tx1"/>
                </a:solidFill>
                <a:latin typeface="Arial Narrow" pitchFamily="34" charset="0"/>
              </a:rPr>
              <a:t>- can cloak when deployed</a:t>
            </a:r>
          </a:p>
          <a:p>
            <a:r>
              <a:rPr lang="en-US" sz="1400" b="1" smtClean="0">
                <a:solidFill>
                  <a:schemeClr val="tx1"/>
                </a:solidFill>
                <a:latin typeface="Arial Narrow" pitchFamily="34" charset="0"/>
              </a:rPr>
              <a:t>- direct counter to (1)</a:t>
            </a:r>
          </a:p>
        </p:txBody>
      </p:sp>
      <p:sp>
        <p:nvSpPr>
          <p:cNvPr id="86" name="Zaoblený obdĺžnik 85"/>
          <p:cNvSpPr/>
          <p:nvPr/>
        </p:nvSpPr>
        <p:spPr>
          <a:xfrm>
            <a:off x="5577652" y="11462579"/>
            <a:ext cx="2357454" cy="1000132"/>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Leichtgeschütz 40</a:t>
            </a:r>
          </a:p>
          <a:p>
            <a:r>
              <a:rPr lang="en-US" sz="1400" b="1" smtClean="0">
                <a:solidFill>
                  <a:schemeClr val="tx1"/>
                </a:solidFill>
                <a:latin typeface="Arial Narrow" pitchFamily="34" charset="0"/>
              </a:rPr>
              <a:t>- recoilless rifle</a:t>
            </a:r>
          </a:p>
          <a:p>
            <a:r>
              <a:rPr lang="en-US" sz="1400" b="1" smtClean="0">
                <a:solidFill>
                  <a:schemeClr val="tx1"/>
                </a:solidFill>
                <a:latin typeface="Arial Narrow" pitchFamily="34" charset="0"/>
              </a:rPr>
              <a:t>- upgrade for Assault infantry</a:t>
            </a:r>
          </a:p>
          <a:p>
            <a:r>
              <a:rPr lang="en-US" sz="1400" b="1" smtClean="0">
                <a:solidFill>
                  <a:schemeClr val="tx1"/>
                </a:solidFill>
                <a:latin typeface="Arial Narrow" pitchFamily="34" charset="0"/>
              </a:rPr>
              <a:t>- indirect counter to (3)</a:t>
            </a:r>
          </a:p>
        </p:txBody>
      </p:sp>
      <p:sp>
        <p:nvSpPr>
          <p:cNvPr id="88" name="Zaoblený obdĺžnik 87"/>
          <p:cNvSpPr/>
          <p:nvPr/>
        </p:nvSpPr>
        <p:spPr>
          <a:xfrm>
            <a:off x="4577520" y="10186220"/>
            <a:ext cx="3286148" cy="2500330"/>
          </a:xfrm>
          <a:prstGeom prst="roundRect">
            <a:avLst>
              <a:gd name="adj" fmla="val 1516"/>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pic>
        <p:nvPicPr>
          <p:cNvPr id="89" name="Picture 23"/>
          <p:cNvPicPr>
            <a:picLocks noChangeAspect="1" noChangeArrowheads="1"/>
          </p:cNvPicPr>
          <p:nvPr/>
        </p:nvPicPr>
        <p:blipFill>
          <a:blip r:embed="rId24" cstate="print"/>
          <a:srcRect/>
          <a:stretch>
            <a:fillRect/>
          </a:stretch>
        </p:blipFill>
        <p:spPr bwMode="auto">
          <a:xfrm>
            <a:off x="8363734" y="7668433"/>
            <a:ext cx="812800" cy="812800"/>
          </a:xfrm>
          <a:prstGeom prst="rect">
            <a:avLst/>
          </a:prstGeom>
          <a:noFill/>
          <a:ln w="9525">
            <a:noFill/>
            <a:miter lim="800000"/>
            <a:headEnd/>
            <a:tailEnd/>
          </a:ln>
        </p:spPr>
      </p:pic>
      <p:pic>
        <p:nvPicPr>
          <p:cNvPr id="90" name="Picture 24"/>
          <p:cNvPicPr>
            <a:picLocks noChangeAspect="1" noChangeArrowheads="1"/>
          </p:cNvPicPr>
          <p:nvPr/>
        </p:nvPicPr>
        <p:blipFill>
          <a:blip r:embed="rId25" cstate="print"/>
          <a:srcRect/>
          <a:stretch>
            <a:fillRect/>
          </a:stretch>
        </p:blipFill>
        <p:spPr bwMode="auto">
          <a:xfrm>
            <a:off x="8363734" y="8668565"/>
            <a:ext cx="812800" cy="812800"/>
          </a:xfrm>
          <a:prstGeom prst="rect">
            <a:avLst/>
          </a:prstGeom>
          <a:noFill/>
          <a:ln w="9525">
            <a:noFill/>
            <a:miter lim="800000"/>
            <a:headEnd/>
            <a:tailEnd/>
          </a:ln>
        </p:spPr>
      </p:pic>
      <p:pic>
        <p:nvPicPr>
          <p:cNvPr id="91" name="Picture 25"/>
          <p:cNvPicPr>
            <a:picLocks noChangeAspect="1" noChangeArrowheads="1"/>
          </p:cNvPicPr>
          <p:nvPr/>
        </p:nvPicPr>
        <p:blipFill>
          <a:blip r:embed="rId26" cstate="print"/>
          <a:srcRect/>
          <a:stretch>
            <a:fillRect/>
          </a:stretch>
        </p:blipFill>
        <p:spPr bwMode="auto">
          <a:xfrm>
            <a:off x="8363734" y="10740267"/>
            <a:ext cx="812800" cy="812800"/>
          </a:xfrm>
          <a:prstGeom prst="rect">
            <a:avLst/>
          </a:prstGeom>
          <a:noFill/>
          <a:ln w="9525">
            <a:noFill/>
            <a:miter lim="800000"/>
            <a:headEnd/>
            <a:tailEnd/>
          </a:ln>
        </p:spPr>
      </p:pic>
      <p:pic>
        <p:nvPicPr>
          <p:cNvPr id="92" name="Picture 26"/>
          <p:cNvPicPr>
            <a:picLocks noChangeAspect="1" noChangeArrowheads="1"/>
          </p:cNvPicPr>
          <p:nvPr/>
        </p:nvPicPr>
        <p:blipFill>
          <a:blip r:embed="rId27" cstate="print"/>
          <a:srcRect/>
          <a:stretch>
            <a:fillRect/>
          </a:stretch>
        </p:blipFill>
        <p:spPr bwMode="auto">
          <a:xfrm>
            <a:off x="8363734" y="11740399"/>
            <a:ext cx="812800" cy="812800"/>
          </a:xfrm>
          <a:prstGeom prst="rect">
            <a:avLst/>
          </a:prstGeom>
          <a:noFill/>
          <a:ln w="9525">
            <a:noFill/>
            <a:miter lim="800000"/>
            <a:headEnd/>
            <a:tailEnd/>
          </a:ln>
        </p:spPr>
      </p:pic>
      <p:pic>
        <p:nvPicPr>
          <p:cNvPr id="93" name="Picture 27"/>
          <p:cNvPicPr>
            <a:picLocks noChangeAspect="1" noChangeArrowheads="1"/>
          </p:cNvPicPr>
          <p:nvPr/>
        </p:nvPicPr>
        <p:blipFill>
          <a:blip r:embed="rId28" cstate="print"/>
          <a:srcRect/>
          <a:stretch>
            <a:fillRect/>
          </a:stretch>
        </p:blipFill>
        <p:spPr bwMode="auto">
          <a:xfrm>
            <a:off x="8363734" y="9740135"/>
            <a:ext cx="812800" cy="812800"/>
          </a:xfrm>
          <a:prstGeom prst="rect">
            <a:avLst/>
          </a:prstGeom>
          <a:noFill/>
          <a:ln w="9525">
            <a:noFill/>
            <a:miter lim="800000"/>
            <a:headEnd/>
            <a:tailEnd/>
          </a:ln>
        </p:spPr>
      </p:pic>
      <p:sp>
        <p:nvSpPr>
          <p:cNvPr id="94" name="Zaoblený obdĺžnik 93"/>
          <p:cNvSpPr/>
          <p:nvPr/>
        </p:nvSpPr>
        <p:spPr>
          <a:xfrm>
            <a:off x="9149552" y="7639858"/>
            <a:ext cx="2357454" cy="92869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Stielgranate 41</a:t>
            </a:r>
          </a:p>
          <a:p>
            <a:r>
              <a:rPr lang="en-US" sz="1400" b="1" smtClean="0">
                <a:solidFill>
                  <a:schemeClr val="tx1"/>
                </a:solidFill>
                <a:latin typeface="Arial Narrow" pitchFamily="34" charset="0"/>
              </a:rPr>
              <a:t>- improves PaK35/36 AT ability</a:t>
            </a:r>
          </a:p>
          <a:p>
            <a:r>
              <a:rPr lang="en-US" sz="1400" b="1" smtClean="0">
                <a:solidFill>
                  <a:schemeClr val="tx1"/>
                </a:solidFill>
                <a:latin typeface="Arial Narrow" pitchFamily="34" charset="0"/>
              </a:rPr>
              <a:t>- direct counter to (3)</a:t>
            </a:r>
          </a:p>
        </p:txBody>
      </p:sp>
      <p:sp>
        <p:nvSpPr>
          <p:cNvPr id="95" name="Zaoblený obdĺžnik 94"/>
          <p:cNvSpPr/>
          <p:nvPr/>
        </p:nvSpPr>
        <p:spPr>
          <a:xfrm>
            <a:off x="9149552" y="8630465"/>
            <a:ext cx="2357454" cy="92869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Advanced recruiting</a:t>
            </a:r>
          </a:p>
          <a:p>
            <a:r>
              <a:rPr lang="en-US" sz="1400" b="1" smtClean="0">
                <a:solidFill>
                  <a:schemeClr val="tx1"/>
                </a:solidFill>
                <a:latin typeface="Arial Narrow" pitchFamily="34" charset="0"/>
              </a:rPr>
              <a:t>- 6men Ostheer infantry</a:t>
            </a:r>
          </a:p>
          <a:p>
            <a:r>
              <a:rPr lang="en-US" sz="1400" b="1" smtClean="0">
                <a:solidFill>
                  <a:schemeClr val="tx1"/>
                </a:solidFill>
                <a:latin typeface="Arial Narrow" pitchFamily="34" charset="0"/>
              </a:rPr>
              <a:t>- indirect counter to (1)</a:t>
            </a:r>
          </a:p>
        </p:txBody>
      </p:sp>
      <p:sp>
        <p:nvSpPr>
          <p:cNvPr id="96" name="Zaoblený obdĺžnik 95"/>
          <p:cNvSpPr/>
          <p:nvPr/>
        </p:nvSpPr>
        <p:spPr>
          <a:xfrm>
            <a:off x="9149552" y="9668697"/>
            <a:ext cx="2357454" cy="92869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Conditioning</a:t>
            </a:r>
          </a:p>
          <a:p>
            <a:r>
              <a:rPr lang="en-US" sz="1400" b="1" smtClean="0">
                <a:solidFill>
                  <a:schemeClr val="tx1"/>
                </a:solidFill>
                <a:latin typeface="Arial Narrow" pitchFamily="34" charset="0"/>
              </a:rPr>
              <a:t>- run for Assault infantry</a:t>
            </a:r>
          </a:p>
          <a:p>
            <a:r>
              <a:rPr lang="en-US" sz="1400" b="1" smtClean="0">
                <a:solidFill>
                  <a:schemeClr val="tx1"/>
                </a:solidFill>
                <a:latin typeface="Arial Narrow" pitchFamily="34" charset="0"/>
              </a:rPr>
              <a:t>- indirect counter to (2)</a:t>
            </a:r>
          </a:p>
        </p:txBody>
      </p:sp>
      <p:sp>
        <p:nvSpPr>
          <p:cNvPr id="97" name="Zaoblený obdĺžnik 96"/>
          <p:cNvSpPr/>
          <p:nvPr/>
        </p:nvSpPr>
        <p:spPr>
          <a:xfrm>
            <a:off x="9149552" y="10695811"/>
            <a:ext cx="2357454" cy="642942"/>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Fuel supply</a:t>
            </a:r>
          </a:p>
          <a:p>
            <a:r>
              <a:rPr lang="en-US" sz="1400" b="1" smtClean="0">
                <a:solidFill>
                  <a:schemeClr val="tx1"/>
                </a:solidFill>
                <a:latin typeface="Arial Narrow" pitchFamily="34" charset="0"/>
              </a:rPr>
              <a:t>- improve logistics of Ostheer</a:t>
            </a:r>
          </a:p>
        </p:txBody>
      </p:sp>
      <p:sp>
        <p:nvSpPr>
          <p:cNvPr id="98" name="Zaoblený obdĺžnik 97"/>
          <p:cNvSpPr/>
          <p:nvPr/>
        </p:nvSpPr>
        <p:spPr>
          <a:xfrm>
            <a:off x="9149552" y="11695943"/>
            <a:ext cx="2357454" cy="642942"/>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Ammo supply</a:t>
            </a:r>
          </a:p>
          <a:p>
            <a:r>
              <a:rPr lang="en-US" sz="1400" b="1" smtClean="0">
                <a:solidFill>
                  <a:schemeClr val="tx1"/>
                </a:solidFill>
                <a:latin typeface="Arial Narrow" pitchFamily="34" charset="0"/>
              </a:rPr>
              <a:t>- improve logistics of Ostheer</a:t>
            </a:r>
          </a:p>
        </p:txBody>
      </p:sp>
      <p:sp>
        <p:nvSpPr>
          <p:cNvPr id="99" name="Zaoblený obdĺžnik 98"/>
          <p:cNvSpPr/>
          <p:nvPr/>
        </p:nvSpPr>
        <p:spPr>
          <a:xfrm>
            <a:off x="8149420" y="7552539"/>
            <a:ext cx="3357586" cy="5143536"/>
          </a:xfrm>
          <a:prstGeom prst="roundRect">
            <a:avLst>
              <a:gd name="adj" fmla="val 1232"/>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sp>
        <p:nvSpPr>
          <p:cNvPr id="100" name="Zaoblený obdĺžnik 99"/>
          <p:cNvSpPr/>
          <p:nvPr/>
        </p:nvSpPr>
        <p:spPr>
          <a:xfrm>
            <a:off x="11475202" y="5123647"/>
            <a:ext cx="1643074" cy="571503"/>
          </a:xfrm>
          <a:prstGeom prst="roundRect">
            <a:avLst>
              <a:gd name="adj" fmla="val 3738"/>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1400" b="1" smtClean="0">
                <a:solidFill>
                  <a:schemeClr val="tx1"/>
                </a:solidFill>
                <a:latin typeface="Arial Narrow" pitchFamily="34" charset="0"/>
              </a:rPr>
              <a:t>Tank deploy garage (Tier2)</a:t>
            </a:r>
          </a:p>
        </p:txBody>
      </p:sp>
      <p:cxnSp>
        <p:nvCxnSpPr>
          <p:cNvPr id="101" name="Rovná spojovacia šípka 100"/>
          <p:cNvCxnSpPr/>
          <p:nvPr/>
        </p:nvCxnSpPr>
        <p:spPr>
          <a:xfrm rot="5400000">
            <a:off x="9294736" y="8193174"/>
            <a:ext cx="5000662" cy="4617"/>
          </a:xfrm>
          <a:prstGeom prst="straightConnector1">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02" name="Rovná spojovacia šípka 101"/>
          <p:cNvCxnSpPr/>
          <p:nvPr/>
        </p:nvCxnSpPr>
        <p:spPr>
          <a:xfrm>
            <a:off x="11792758" y="6193629"/>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Rovná spojovacia šípka 102"/>
          <p:cNvCxnSpPr/>
          <p:nvPr/>
        </p:nvCxnSpPr>
        <p:spPr>
          <a:xfrm>
            <a:off x="11792758" y="7338225"/>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Rovná spojovacia šípka 103"/>
          <p:cNvCxnSpPr/>
          <p:nvPr/>
        </p:nvCxnSpPr>
        <p:spPr>
          <a:xfrm>
            <a:off x="11792758" y="8552671"/>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Rovná spojovacia šípka 104"/>
          <p:cNvCxnSpPr/>
          <p:nvPr/>
        </p:nvCxnSpPr>
        <p:spPr>
          <a:xfrm>
            <a:off x="11792758" y="9624241"/>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Rovná spojovacia šípka 106"/>
          <p:cNvCxnSpPr/>
          <p:nvPr/>
        </p:nvCxnSpPr>
        <p:spPr>
          <a:xfrm>
            <a:off x="11792758" y="10695811"/>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9" name="Zaoblený obdĺžnik 108"/>
          <p:cNvSpPr/>
          <p:nvPr/>
        </p:nvSpPr>
        <p:spPr>
          <a:xfrm>
            <a:off x="12792890" y="5980903"/>
            <a:ext cx="2357454" cy="92869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PzII "Luchs"</a:t>
            </a:r>
          </a:p>
          <a:p>
            <a:r>
              <a:rPr lang="en-US" sz="1400" b="1" smtClean="0">
                <a:solidFill>
                  <a:schemeClr val="tx1"/>
                </a:solidFill>
                <a:latin typeface="Arial Narrow" pitchFamily="34" charset="0"/>
              </a:rPr>
              <a:t>- recon tank</a:t>
            </a:r>
          </a:p>
          <a:p>
            <a:r>
              <a:rPr lang="en-US" sz="1400" b="1" smtClean="0">
                <a:solidFill>
                  <a:schemeClr val="tx1"/>
                </a:solidFill>
                <a:latin typeface="Arial Narrow" pitchFamily="34" charset="0"/>
              </a:rPr>
              <a:t>- direct counter to (1)&amp;(2)</a:t>
            </a:r>
          </a:p>
        </p:txBody>
      </p:sp>
      <p:sp>
        <p:nvSpPr>
          <p:cNvPr id="110" name="Zaoblený obdĺžnik 109"/>
          <p:cNvSpPr/>
          <p:nvPr/>
        </p:nvSpPr>
        <p:spPr>
          <a:xfrm>
            <a:off x="12792890" y="7084156"/>
            <a:ext cx="2357454" cy="92869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PzIIIJ</a:t>
            </a:r>
          </a:p>
          <a:p>
            <a:r>
              <a:rPr lang="en-US" sz="1400" b="1" smtClean="0">
                <a:solidFill>
                  <a:schemeClr val="tx1"/>
                </a:solidFill>
                <a:latin typeface="Arial Narrow" pitchFamily="34" charset="0"/>
              </a:rPr>
              <a:t>- medium tank</a:t>
            </a:r>
          </a:p>
          <a:p>
            <a:r>
              <a:rPr lang="en-US" sz="1400" b="1" smtClean="0">
                <a:solidFill>
                  <a:schemeClr val="tx1"/>
                </a:solidFill>
                <a:latin typeface="Arial Narrow" pitchFamily="34" charset="0"/>
              </a:rPr>
              <a:t>- direct counter to (3)+(B)&amp;(C)</a:t>
            </a:r>
          </a:p>
        </p:txBody>
      </p:sp>
      <p:sp>
        <p:nvSpPr>
          <p:cNvPr id="111" name="Zaoblený obdĺžnik 110"/>
          <p:cNvSpPr/>
          <p:nvPr/>
        </p:nvSpPr>
        <p:spPr>
          <a:xfrm>
            <a:off x="12800841" y="8195481"/>
            <a:ext cx="2357454" cy="857256"/>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Sdkfz 251</a:t>
            </a:r>
          </a:p>
          <a:p>
            <a:r>
              <a:rPr lang="en-US" sz="1400" b="1" smtClean="0">
                <a:solidFill>
                  <a:schemeClr val="tx1"/>
                </a:solidFill>
                <a:latin typeface="Arial Narrow" pitchFamily="34" charset="0"/>
              </a:rPr>
              <a:t>- transport infantry</a:t>
            </a:r>
          </a:p>
          <a:p>
            <a:r>
              <a:rPr lang="en-US" sz="1400" b="1" smtClean="0">
                <a:solidFill>
                  <a:schemeClr val="tx1"/>
                </a:solidFill>
                <a:latin typeface="Arial Narrow" pitchFamily="34" charset="0"/>
              </a:rPr>
              <a:t>- 3 possible upgrades</a:t>
            </a:r>
          </a:p>
        </p:txBody>
      </p:sp>
      <p:sp>
        <p:nvSpPr>
          <p:cNvPr id="112" name="Zaoblený obdĺžnik 111"/>
          <p:cNvSpPr/>
          <p:nvPr/>
        </p:nvSpPr>
        <p:spPr>
          <a:xfrm>
            <a:off x="12800841" y="9338489"/>
            <a:ext cx="2357454" cy="92869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StugIII</a:t>
            </a:r>
          </a:p>
          <a:p>
            <a:r>
              <a:rPr lang="en-US" sz="1400" b="1" smtClean="0">
                <a:solidFill>
                  <a:schemeClr val="tx1"/>
                </a:solidFill>
                <a:latin typeface="Arial Narrow" pitchFamily="34" charset="0"/>
              </a:rPr>
              <a:t>- assault gun</a:t>
            </a:r>
          </a:p>
          <a:p>
            <a:r>
              <a:rPr lang="en-US" sz="1400" b="1" smtClean="0">
                <a:solidFill>
                  <a:schemeClr val="tx1"/>
                </a:solidFill>
                <a:latin typeface="Arial Narrow" pitchFamily="34" charset="0"/>
              </a:rPr>
              <a:t>- direct counter to (1)&amp;(2)+(A)</a:t>
            </a:r>
          </a:p>
        </p:txBody>
      </p:sp>
      <p:sp>
        <p:nvSpPr>
          <p:cNvPr id="113" name="Zaoblený obdĺžnik 112"/>
          <p:cNvSpPr/>
          <p:nvPr/>
        </p:nvSpPr>
        <p:spPr>
          <a:xfrm>
            <a:off x="12800841" y="10505229"/>
            <a:ext cx="2357454" cy="92869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Tiger</a:t>
            </a:r>
          </a:p>
          <a:p>
            <a:r>
              <a:rPr lang="en-US" sz="1400" b="1" smtClean="0">
                <a:solidFill>
                  <a:schemeClr val="tx1"/>
                </a:solidFill>
                <a:latin typeface="Arial Narrow" pitchFamily="34" charset="0"/>
              </a:rPr>
              <a:t>- heavy tank</a:t>
            </a:r>
          </a:p>
          <a:p>
            <a:r>
              <a:rPr lang="en-US" sz="1400" b="1" smtClean="0">
                <a:solidFill>
                  <a:schemeClr val="tx1"/>
                </a:solidFill>
                <a:latin typeface="Arial Narrow" pitchFamily="34" charset="0"/>
              </a:rPr>
              <a:t>- direct counter to (3)+(B)&amp;(C)</a:t>
            </a:r>
          </a:p>
          <a:p>
            <a:r>
              <a:rPr lang="en-US" sz="1400" b="1" smtClean="0">
                <a:solidFill>
                  <a:schemeClr val="tx1"/>
                </a:solidFill>
                <a:latin typeface="Arial Narrow" pitchFamily="34" charset="0"/>
              </a:rPr>
              <a:t>- progressive popcap</a:t>
            </a:r>
          </a:p>
        </p:txBody>
      </p:sp>
      <p:sp>
        <p:nvSpPr>
          <p:cNvPr id="114" name="Zaoblený obdĺžnik 113"/>
          <p:cNvSpPr/>
          <p:nvPr/>
        </p:nvSpPr>
        <p:spPr>
          <a:xfrm>
            <a:off x="12792890" y="11695943"/>
            <a:ext cx="2357454" cy="92869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Tiger reliability upgrade</a:t>
            </a:r>
          </a:p>
          <a:p>
            <a:r>
              <a:rPr lang="en-US" sz="1400" b="1" smtClean="0">
                <a:solidFill>
                  <a:schemeClr val="tx1"/>
                </a:solidFill>
                <a:latin typeface="Arial Narrow" pitchFamily="34" charset="0"/>
              </a:rPr>
              <a:t>- needed for Tigers to operate without mechanical fails</a:t>
            </a:r>
          </a:p>
        </p:txBody>
      </p:sp>
      <p:sp>
        <p:nvSpPr>
          <p:cNvPr id="115" name="Zaoblený obdĺžnik 114"/>
          <p:cNvSpPr/>
          <p:nvPr/>
        </p:nvSpPr>
        <p:spPr>
          <a:xfrm>
            <a:off x="11800709" y="11632456"/>
            <a:ext cx="3286148" cy="1071570"/>
          </a:xfrm>
          <a:prstGeom prst="roundRect">
            <a:avLst>
              <a:gd name="adj" fmla="val 1516"/>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sp>
        <p:nvSpPr>
          <p:cNvPr id="116" name="Zaoblený obdĺžnik 115"/>
          <p:cNvSpPr/>
          <p:nvPr/>
        </p:nvSpPr>
        <p:spPr>
          <a:xfrm>
            <a:off x="15467900" y="5123647"/>
            <a:ext cx="1643074" cy="571503"/>
          </a:xfrm>
          <a:prstGeom prst="roundRect">
            <a:avLst>
              <a:gd name="adj" fmla="val 3738"/>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1400" b="1" smtClean="0">
                <a:solidFill>
                  <a:schemeClr val="tx1"/>
                </a:solidFill>
                <a:latin typeface="Arial Narrow" pitchFamily="34" charset="0"/>
              </a:rPr>
              <a:t>Defensive station (Tier3)</a:t>
            </a:r>
          </a:p>
        </p:txBody>
      </p:sp>
      <p:cxnSp>
        <p:nvCxnSpPr>
          <p:cNvPr id="117" name="Rovná spojovacia šípka 116"/>
          <p:cNvCxnSpPr/>
          <p:nvPr/>
        </p:nvCxnSpPr>
        <p:spPr>
          <a:xfrm>
            <a:off x="13126227" y="5266523"/>
            <a:ext cx="2286016"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Rovná spojovacia šípka 122"/>
          <p:cNvCxnSpPr/>
          <p:nvPr/>
        </p:nvCxnSpPr>
        <p:spPr>
          <a:xfrm rot="5400000">
            <a:off x="13438934" y="7978066"/>
            <a:ext cx="4570444" cy="4615"/>
          </a:xfrm>
          <a:prstGeom prst="straightConnector1">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4" name="Rovná spojovacia šípka 123"/>
          <p:cNvCxnSpPr/>
          <p:nvPr/>
        </p:nvCxnSpPr>
        <p:spPr>
          <a:xfrm>
            <a:off x="15721848" y="6193629"/>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Rovná spojovacia šípka 124"/>
          <p:cNvCxnSpPr/>
          <p:nvPr/>
        </p:nvCxnSpPr>
        <p:spPr>
          <a:xfrm>
            <a:off x="15721848" y="7408075"/>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Rovná spojovacia šípka 125"/>
          <p:cNvCxnSpPr/>
          <p:nvPr/>
        </p:nvCxnSpPr>
        <p:spPr>
          <a:xfrm>
            <a:off x="15721848" y="8765397"/>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Rovná spojovacia šípka 126"/>
          <p:cNvCxnSpPr/>
          <p:nvPr/>
        </p:nvCxnSpPr>
        <p:spPr>
          <a:xfrm>
            <a:off x="15721848" y="10265595"/>
            <a:ext cx="211289"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8" name="Zaoblený obdĺžnik 127"/>
          <p:cNvSpPr/>
          <p:nvPr/>
        </p:nvSpPr>
        <p:spPr>
          <a:xfrm>
            <a:off x="16721980" y="5838027"/>
            <a:ext cx="2357454" cy="984230"/>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Reserves</a:t>
            </a:r>
          </a:p>
          <a:p>
            <a:r>
              <a:rPr lang="en-US" sz="1400" b="1" smtClean="0">
                <a:solidFill>
                  <a:schemeClr val="tx1"/>
                </a:solidFill>
                <a:latin typeface="Arial Narrow" pitchFamily="34" charset="0"/>
              </a:rPr>
              <a:t>- cheap infantry used to spam</a:t>
            </a:r>
          </a:p>
          <a:p>
            <a:r>
              <a:rPr lang="en-US" sz="1400" b="1" smtClean="0">
                <a:solidFill>
                  <a:schemeClr val="tx1"/>
                </a:solidFill>
                <a:latin typeface="Arial Narrow" pitchFamily="34" charset="0"/>
              </a:rPr>
              <a:t>- could be last resort to regain a map control in late game</a:t>
            </a:r>
          </a:p>
        </p:txBody>
      </p:sp>
      <p:sp>
        <p:nvSpPr>
          <p:cNvPr id="129" name="Zaoblený obdĺžnik 128"/>
          <p:cNvSpPr/>
          <p:nvPr/>
        </p:nvSpPr>
        <p:spPr>
          <a:xfrm>
            <a:off x="16721980" y="7123911"/>
            <a:ext cx="2357454" cy="984230"/>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Assault squad</a:t>
            </a:r>
          </a:p>
          <a:p>
            <a:r>
              <a:rPr lang="en-US" sz="1400" b="1" smtClean="0">
                <a:solidFill>
                  <a:schemeClr val="tx1"/>
                </a:solidFill>
                <a:latin typeface="Arial Narrow" pitchFamily="34" charset="0"/>
              </a:rPr>
              <a:t>- elite infantry</a:t>
            </a:r>
          </a:p>
          <a:p>
            <a:r>
              <a:rPr lang="en-US" sz="1400" b="1" smtClean="0">
                <a:solidFill>
                  <a:schemeClr val="tx1"/>
                </a:solidFill>
                <a:latin typeface="Arial Narrow" pitchFamily="34" charset="0"/>
              </a:rPr>
              <a:t>- use as infantry killer</a:t>
            </a:r>
          </a:p>
          <a:p>
            <a:r>
              <a:rPr lang="en-US" sz="1400" b="1" smtClean="0">
                <a:solidFill>
                  <a:schemeClr val="tx1"/>
                </a:solidFill>
                <a:latin typeface="Arial Narrow" pitchFamily="34" charset="0"/>
              </a:rPr>
              <a:t>- direct counter to (1)&amp;(2)+(A)</a:t>
            </a:r>
          </a:p>
        </p:txBody>
      </p:sp>
      <p:sp>
        <p:nvSpPr>
          <p:cNvPr id="130" name="Zaoblený obdĺžnik 129"/>
          <p:cNvSpPr/>
          <p:nvPr/>
        </p:nvSpPr>
        <p:spPr>
          <a:xfrm>
            <a:off x="16721980" y="8409795"/>
            <a:ext cx="2571768" cy="984230"/>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Raketenwerfer 56</a:t>
            </a:r>
          </a:p>
          <a:p>
            <a:r>
              <a:rPr lang="en-US" sz="1400" b="1" smtClean="0">
                <a:solidFill>
                  <a:schemeClr val="tx1"/>
                </a:solidFill>
                <a:latin typeface="Arial Narrow" pitchFamily="34" charset="0"/>
              </a:rPr>
              <a:t>- rocker bombard unit</a:t>
            </a:r>
          </a:p>
          <a:p>
            <a:r>
              <a:rPr lang="en-US" sz="1400" b="1" smtClean="0">
                <a:solidFill>
                  <a:schemeClr val="tx1"/>
                </a:solidFill>
                <a:latin typeface="Arial Narrow" pitchFamily="34" charset="0"/>
              </a:rPr>
              <a:t>- use to decimate inf. blobs</a:t>
            </a:r>
          </a:p>
          <a:p>
            <a:r>
              <a:rPr lang="en-US" sz="1400" b="1" smtClean="0">
                <a:solidFill>
                  <a:schemeClr val="tx1"/>
                </a:solidFill>
                <a:latin typeface="Arial Narrow" pitchFamily="34" charset="0"/>
              </a:rPr>
              <a:t>- indirect counter to (1)&amp;(2)+(A)</a:t>
            </a:r>
          </a:p>
        </p:txBody>
      </p:sp>
      <p:sp>
        <p:nvSpPr>
          <p:cNvPr id="131" name="Zaoblený obdĺžnik 130"/>
          <p:cNvSpPr/>
          <p:nvPr/>
        </p:nvSpPr>
        <p:spPr>
          <a:xfrm>
            <a:off x="16721980" y="9838555"/>
            <a:ext cx="2571768" cy="984230"/>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1400" b="1" smtClean="0">
                <a:solidFill>
                  <a:schemeClr val="tx1"/>
                </a:solidFill>
                <a:latin typeface="Arial Narrow" pitchFamily="34" charset="0"/>
              </a:rPr>
              <a:t>Flakpanzer Kugelblitz</a:t>
            </a:r>
          </a:p>
          <a:p>
            <a:r>
              <a:rPr lang="en-US" sz="1400" b="1" smtClean="0">
                <a:solidFill>
                  <a:schemeClr val="tx1"/>
                </a:solidFill>
                <a:latin typeface="Arial Narrow" pitchFamily="34" charset="0"/>
              </a:rPr>
              <a:t>- AAA gun</a:t>
            </a:r>
          </a:p>
          <a:p>
            <a:r>
              <a:rPr lang="en-US" sz="1400" b="1" smtClean="0">
                <a:solidFill>
                  <a:schemeClr val="tx1"/>
                </a:solidFill>
                <a:latin typeface="Arial Narrow" pitchFamily="34" charset="0"/>
              </a:rPr>
              <a:t>- use to decimate inf. blobs</a:t>
            </a:r>
          </a:p>
          <a:p>
            <a:r>
              <a:rPr lang="en-US" sz="1400" b="1" smtClean="0">
                <a:solidFill>
                  <a:schemeClr val="tx1"/>
                </a:solidFill>
                <a:latin typeface="Arial Narrow" pitchFamily="34" charset="0"/>
              </a:rPr>
              <a:t>- direct counter to (1)&amp;(2)+(B)</a:t>
            </a:r>
          </a:p>
        </p:txBody>
      </p:sp>
      <p:sp>
        <p:nvSpPr>
          <p:cNvPr id="106" name="Zaoblený obdĺžnik 105"/>
          <p:cNvSpPr/>
          <p:nvPr/>
        </p:nvSpPr>
        <p:spPr>
          <a:xfrm>
            <a:off x="148364" y="800433"/>
            <a:ext cx="4714908" cy="3037330"/>
          </a:xfrm>
          <a:prstGeom prst="roundRect">
            <a:avLst>
              <a:gd name="adj" fmla="val 1232"/>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sp>
        <p:nvSpPr>
          <p:cNvPr id="108" name="Zaoblený obdĺžnik 107"/>
          <p:cNvSpPr/>
          <p:nvPr/>
        </p:nvSpPr>
        <p:spPr>
          <a:xfrm>
            <a:off x="6506346" y="810071"/>
            <a:ext cx="4929222" cy="3670634"/>
          </a:xfrm>
          <a:prstGeom prst="roundRect">
            <a:avLst>
              <a:gd name="adj" fmla="val 1232"/>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sp>
        <p:nvSpPr>
          <p:cNvPr id="118" name="Zaoblený obdĺžnik 117"/>
          <p:cNvSpPr/>
          <p:nvPr/>
        </p:nvSpPr>
        <p:spPr>
          <a:xfrm>
            <a:off x="13364394" y="810071"/>
            <a:ext cx="5143536" cy="3884948"/>
          </a:xfrm>
          <a:prstGeom prst="roundRect">
            <a:avLst>
              <a:gd name="adj" fmla="val 1232"/>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laketa 12"/>
          <p:cNvSpPr/>
          <p:nvPr/>
        </p:nvSpPr>
        <p:spPr>
          <a:xfrm>
            <a:off x="161052" y="107093"/>
            <a:ext cx="19061258" cy="587398"/>
          </a:xfrm>
          <a:prstGeom prst="plaque">
            <a:avLst>
              <a:gd name="adj" fmla="val 12223"/>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2400" b="1" smtClean="0">
                <a:solidFill>
                  <a:schemeClr val="tx1"/>
                </a:solidFill>
                <a:latin typeface="Arial Narrow" pitchFamily="34" charset="0"/>
              </a:rPr>
              <a:t>Wordsmith Ostheer vs Red Army - doctrine counter options (1vs1) v1.0</a:t>
            </a:r>
            <a:endParaRPr lang="sk-SK" sz="2400" b="1" smtClean="0">
              <a:solidFill>
                <a:schemeClr val="tx1"/>
              </a:solidFill>
              <a:latin typeface="Arial Narrow"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262669" y="4809324"/>
            <a:ext cx="812800" cy="8128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792098" y="4766457"/>
            <a:ext cx="812800" cy="81280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7720792" y="4766457"/>
            <a:ext cx="812800" cy="812800"/>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8649486" y="4766457"/>
            <a:ext cx="812800" cy="800100"/>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a:stretch>
            <a:fillRect/>
          </a:stretch>
        </p:blipFill>
        <p:spPr bwMode="auto">
          <a:xfrm>
            <a:off x="2934446" y="4094944"/>
            <a:ext cx="812800" cy="812800"/>
          </a:xfrm>
          <a:prstGeom prst="rect">
            <a:avLst/>
          </a:prstGeom>
          <a:noFill/>
          <a:ln w="9525">
            <a:noFill/>
            <a:miter lim="800000"/>
            <a:headEnd/>
            <a:tailEnd/>
          </a:ln>
        </p:spPr>
      </p:pic>
      <p:pic>
        <p:nvPicPr>
          <p:cNvPr id="1031" name="Picture 7"/>
          <p:cNvPicPr>
            <a:picLocks noChangeAspect="1" noChangeArrowheads="1"/>
          </p:cNvPicPr>
          <p:nvPr/>
        </p:nvPicPr>
        <p:blipFill>
          <a:blip r:embed="rId7" cstate="print"/>
          <a:srcRect/>
          <a:stretch>
            <a:fillRect/>
          </a:stretch>
        </p:blipFill>
        <p:spPr bwMode="auto">
          <a:xfrm>
            <a:off x="3478968" y="6996920"/>
            <a:ext cx="812800" cy="812800"/>
          </a:xfrm>
          <a:prstGeom prst="rect">
            <a:avLst/>
          </a:prstGeom>
          <a:noFill/>
          <a:ln w="9525">
            <a:noFill/>
            <a:miter lim="800000"/>
            <a:headEnd/>
            <a:tailEnd/>
          </a:ln>
        </p:spPr>
      </p:pic>
      <p:pic>
        <p:nvPicPr>
          <p:cNvPr id="1032" name="Picture 8"/>
          <p:cNvPicPr>
            <a:picLocks noChangeAspect="1" noChangeArrowheads="1"/>
          </p:cNvPicPr>
          <p:nvPr/>
        </p:nvPicPr>
        <p:blipFill>
          <a:blip r:embed="rId8" cstate="print"/>
          <a:srcRect/>
          <a:stretch>
            <a:fillRect/>
          </a:stretch>
        </p:blipFill>
        <p:spPr bwMode="auto">
          <a:xfrm>
            <a:off x="18195196" y="8141517"/>
            <a:ext cx="812800" cy="812800"/>
          </a:xfrm>
          <a:prstGeom prst="rect">
            <a:avLst/>
          </a:prstGeom>
          <a:noFill/>
          <a:ln w="9525">
            <a:noFill/>
            <a:miter lim="800000"/>
            <a:headEnd/>
            <a:tailEnd/>
          </a:ln>
        </p:spPr>
      </p:pic>
      <p:pic>
        <p:nvPicPr>
          <p:cNvPr id="1033" name="Picture 9"/>
          <p:cNvPicPr>
            <a:picLocks noChangeAspect="1" noChangeArrowheads="1"/>
          </p:cNvPicPr>
          <p:nvPr/>
        </p:nvPicPr>
        <p:blipFill>
          <a:blip r:embed="rId9" cstate="print"/>
          <a:srcRect/>
          <a:stretch>
            <a:fillRect/>
          </a:stretch>
        </p:blipFill>
        <p:spPr bwMode="auto">
          <a:xfrm>
            <a:off x="4407662" y="6996920"/>
            <a:ext cx="812800" cy="800100"/>
          </a:xfrm>
          <a:prstGeom prst="rect">
            <a:avLst/>
          </a:prstGeom>
          <a:noFill/>
          <a:ln w="9525">
            <a:noFill/>
            <a:miter lim="800000"/>
            <a:headEnd/>
            <a:tailEnd/>
          </a:ln>
        </p:spPr>
      </p:pic>
      <p:pic>
        <p:nvPicPr>
          <p:cNvPr id="1034" name="Picture 10"/>
          <p:cNvPicPr>
            <a:picLocks noChangeAspect="1" noChangeArrowheads="1"/>
          </p:cNvPicPr>
          <p:nvPr/>
        </p:nvPicPr>
        <p:blipFill>
          <a:blip r:embed="rId10" cstate="print"/>
          <a:srcRect/>
          <a:stretch>
            <a:fillRect/>
          </a:stretch>
        </p:blipFill>
        <p:spPr bwMode="auto">
          <a:xfrm>
            <a:off x="5336356" y="6996920"/>
            <a:ext cx="812800" cy="812800"/>
          </a:xfrm>
          <a:prstGeom prst="rect">
            <a:avLst/>
          </a:prstGeom>
          <a:noFill/>
          <a:ln w="9525">
            <a:noFill/>
            <a:miter lim="800000"/>
            <a:headEnd/>
            <a:tailEnd/>
          </a:ln>
        </p:spPr>
      </p:pic>
      <p:pic>
        <p:nvPicPr>
          <p:cNvPr id="1035" name="Picture 11"/>
          <p:cNvPicPr>
            <a:picLocks noChangeAspect="1" noChangeArrowheads="1"/>
          </p:cNvPicPr>
          <p:nvPr/>
        </p:nvPicPr>
        <p:blipFill>
          <a:blip r:embed="rId11" cstate="print"/>
          <a:srcRect/>
          <a:stretch>
            <a:fillRect/>
          </a:stretch>
        </p:blipFill>
        <p:spPr bwMode="auto">
          <a:xfrm>
            <a:off x="17266502" y="7239805"/>
            <a:ext cx="812800" cy="812800"/>
          </a:xfrm>
          <a:prstGeom prst="rect">
            <a:avLst/>
          </a:prstGeom>
          <a:noFill/>
          <a:ln w="9525">
            <a:noFill/>
            <a:miter lim="800000"/>
            <a:headEnd/>
            <a:tailEnd/>
          </a:ln>
        </p:spPr>
      </p:pic>
      <p:pic>
        <p:nvPicPr>
          <p:cNvPr id="1036" name="Picture 12"/>
          <p:cNvPicPr>
            <a:picLocks noChangeAspect="1" noChangeArrowheads="1"/>
          </p:cNvPicPr>
          <p:nvPr/>
        </p:nvPicPr>
        <p:blipFill>
          <a:blip r:embed="rId12" cstate="print"/>
          <a:srcRect/>
          <a:stretch>
            <a:fillRect/>
          </a:stretch>
        </p:blipFill>
        <p:spPr bwMode="auto">
          <a:xfrm>
            <a:off x="2550274" y="6996920"/>
            <a:ext cx="812800" cy="812800"/>
          </a:xfrm>
          <a:prstGeom prst="rect">
            <a:avLst/>
          </a:prstGeom>
          <a:noFill/>
          <a:ln w="9525">
            <a:noFill/>
            <a:miter lim="800000"/>
            <a:headEnd/>
            <a:tailEnd/>
          </a:ln>
        </p:spPr>
      </p:pic>
      <p:pic>
        <p:nvPicPr>
          <p:cNvPr id="1037" name="Picture 13"/>
          <p:cNvPicPr>
            <a:picLocks noChangeAspect="1" noChangeArrowheads="1"/>
          </p:cNvPicPr>
          <p:nvPr/>
        </p:nvPicPr>
        <p:blipFill>
          <a:blip r:embed="rId13" cstate="print"/>
          <a:srcRect/>
          <a:stretch>
            <a:fillRect/>
          </a:stretch>
        </p:blipFill>
        <p:spPr bwMode="auto">
          <a:xfrm>
            <a:off x="6792098" y="6766721"/>
            <a:ext cx="812800" cy="800100"/>
          </a:xfrm>
          <a:prstGeom prst="rect">
            <a:avLst/>
          </a:prstGeom>
          <a:noFill/>
          <a:ln w="9525">
            <a:noFill/>
            <a:miter lim="800000"/>
            <a:headEnd/>
            <a:tailEnd/>
          </a:ln>
        </p:spPr>
      </p:pic>
      <p:pic>
        <p:nvPicPr>
          <p:cNvPr id="1038" name="Picture 14"/>
          <p:cNvPicPr>
            <a:picLocks noChangeAspect="1" noChangeArrowheads="1"/>
          </p:cNvPicPr>
          <p:nvPr/>
        </p:nvPicPr>
        <p:blipFill>
          <a:blip r:embed="rId14" cstate="print"/>
          <a:srcRect/>
          <a:stretch>
            <a:fillRect/>
          </a:stretch>
        </p:blipFill>
        <p:spPr bwMode="auto">
          <a:xfrm>
            <a:off x="16337808" y="9025755"/>
            <a:ext cx="812800" cy="812800"/>
          </a:xfrm>
          <a:prstGeom prst="rect">
            <a:avLst/>
          </a:prstGeom>
          <a:noFill/>
          <a:ln w="9525">
            <a:noFill/>
            <a:miter lim="800000"/>
            <a:headEnd/>
            <a:tailEnd/>
          </a:ln>
        </p:spPr>
      </p:pic>
      <p:pic>
        <p:nvPicPr>
          <p:cNvPr id="1039" name="Picture 15"/>
          <p:cNvPicPr>
            <a:picLocks noChangeAspect="1" noChangeArrowheads="1"/>
          </p:cNvPicPr>
          <p:nvPr/>
        </p:nvPicPr>
        <p:blipFill>
          <a:blip r:embed="rId15" cstate="print"/>
          <a:srcRect/>
          <a:stretch>
            <a:fillRect/>
          </a:stretch>
        </p:blipFill>
        <p:spPr bwMode="auto">
          <a:xfrm>
            <a:off x="3863140" y="4094944"/>
            <a:ext cx="812800" cy="812800"/>
          </a:xfrm>
          <a:prstGeom prst="rect">
            <a:avLst/>
          </a:prstGeom>
          <a:noFill/>
          <a:ln w="9525">
            <a:noFill/>
            <a:miter lim="800000"/>
            <a:headEnd/>
            <a:tailEnd/>
          </a:ln>
        </p:spPr>
      </p:pic>
      <p:pic>
        <p:nvPicPr>
          <p:cNvPr id="1040" name="Picture 16"/>
          <p:cNvPicPr>
            <a:picLocks noChangeAspect="1" noChangeArrowheads="1"/>
          </p:cNvPicPr>
          <p:nvPr/>
        </p:nvPicPr>
        <p:blipFill>
          <a:blip r:embed="rId16" cstate="print"/>
          <a:srcRect/>
          <a:stretch>
            <a:fillRect/>
          </a:stretch>
        </p:blipFill>
        <p:spPr bwMode="auto">
          <a:xfrm>
            <a:off x="1191363" y="4809324"/>
            <a:ext cx="812800" cy="812800"/>
          </a:xfrm>
          <a:prstGeom prst="rect">
            <a:avLst/>
          </a:prstGeom>
          <a:noFill/>
          <a:ln w="9525">
            <a:noFill/>
            <a:miter lim="800000"/>
            <a:headEnd/>
            <a:tailEnd/>
          </a:ln>
        </p:spPr>
      </p:pic>
      <p:pic>
        <p:nvPicPr>
          <p:cNvPr id="1041" name="Picture 17"/>
          <p:cNvPicPr>
            <a:picLocks noChangeAspect="1" noChangeArrowheads="1"/>
          </p:cNvPicPr>
          <p:nvPr/>
        </p:nvPicPr>
        <p:blipFill>
          <a:blip r:embed="rId17" cstate="print"/>
          <a:srcRect/>
          <a:stretch>
            <a:fillRect/>
          </a:stretch>
        </p:blipFill>
        <p:spPr bwMode="auto">
          <a:xfrm>
            <a:off x="4791834" y="4094944"/>
            <a:ext cx="812800" cy="812800"/>
          </a:xfrm>
          <a:prstGeom prst="rect">
            <a:avLst/>
          </a:prstGeom>
          <a:noFill/>
          <a:ln w="9525">
            <a:noFill/>
            <a:miter lim="800000"/>
            <a:headEnd/>
            <a:tailEnd/>
          </a:ln>
        </p:spPr>
      </p:pic>
      <p:pic>
        <p:nvPicPr>
          <p:cNvPr id="1043" name="Picture 19"/>
          <p:cNvPicPr>
            <a:picLocks noChangeAspect="1" noChangeArrowheads="1"/>
          </p:cNvPicPr>
          <p:nvPr/>
        </p:nvPicPr>
        <p:blipFill>
          <a:blip r:embed="rId18" cstate="print"/>
          <a:srcRect/>
          <a:stretch>
            <a:fillRect/>
          </a:stretch>
        </p:blipFill>
        <p:spPr bwMode="auto">
          <a:xfrm>
            <a:off x="16337808" y="7239805"/>
            <a:ext cx="812800" cy="812800"/>
          </a:xfrm>
          <a:prstGeom prst="rect">
            <a:avLst/>
          </a:prstGeom>
          <a:noFill/>
          <a:ln w="9525">
            <a:noFill/>
            <a:miter lim="800000"/>
            <a:headEnd/>
            <a:tailEnd/>
          </a:ln>
        </p:spPr>
      </p:pic>
      <p:sp>
        <p:nvSpPr>
          <p:cNvPr id="52" name="Zaoblený obdĺžnik 51"/>
          <p:cNvSpPr/>
          <p:nvPr/>
        </p:nvSpPr>
        <p:spPr>
          <a:xfrm>
            <a:off x="3148760" y="880234"/>
            <a:ext cx="3286148" cy="1714512"/>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Maneuver warfare</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Offensive doctrine, best used with vehicles moving around supported by infantry. The Advanced recon ability works best with Elite sniper and Gebirgsjägers.</a:t>
            </a:r>
          </a:p>
        </p:txBody>
      </p:sp>
      <p:sp>
        <p:nvSpPr>
          <p:cNvPr id="99" name="Zaoblený obdĺžnik 98"/>
          <p:cNvSpPr/>
          <p:nvPr/>
        </p:nvSpPr>
        <p:spPr>
          <a:xfrm>
            <a:off x="76926" y="800433"/>
            <a:ext cx="6357982" cy="9180998"/>
          </a:xfrm>
          <a:prstGeom prst="roundRect">
            <a:avLst>
              <a:gd name="adj" fmla="val 1232"/>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pic>
        <p:nvPicPr>
          <p:cNvPr id="106" name="Obrázok 105" descr="Maneuver_warfare_strat.jpg"/>
          <p:cNvPicPr>
            <a:picLocks noChangeAspect="1"/>
          </p:cNvPicPr>
          <p:nvPr/>
        </p:nvPicPr>
        <p:blipFill>
          <a:blip r:embed="rId19" cstate="print"/>
          <a:stretch>
            <a:fillRect/>
          </a:stretch>
        </p:blipFill>
        <p:spPr>
          <a:xfrm>
            <a:off x="219802" y="880234"/>
            <a:ext cx="2962275" cy="1724025"/>
          </a:xfrm>
          <a:prstGeom prst="rect">
            <a:avLst/>
          </a:prstGeom>
        </p:spPr>
      </p:pic>
      <p:pic>
        <p:nvPicPr>
          <p:cNvPr id="108" name="Obrázok 107" descr="Indirect_approach_strat.jpg"/>
          <p:cNvPicPr>
            <a:picLocks noChangeAspect="1"/>
          </p:cNvPicPr>
          <p:nvPr/>
        </p:nvPicPr>
        <p:blipFill>
          <a:blip r:embed="rId20" cstate="print"/>
          <a:stretch>
            <a:fillRect/>
          </a:stretch>
        </p:blipFill>
        <p:spPr>
          <a:xfrm>
            <a:off x="6649222" y="908805"/>
            <a:ext cx="2962275" cy="1724025"/>
          </a:xfrm>
          <a:prstGeom prst="rect">
            <a:avLst/>
          </a:prstGeom>
        </p:spPr>
      </p:pic>
      <p:pic>
        <p:nvPicPr>
          <p:cNvPr id="118" name="Obrázok 117" descr="Holding_ground_strat.jpg"/>
          <p:cNvPicPr>
            <a:picLocks noChangeAspect="1"/>
          </p:cNvPicPr>
          <p:nvPr/>
        </p:nvPicPr>
        <p:blipFill>
          <a:blip r:embed="rId21" cstate="print"/>
          <a:stretch>
            <a:fillRect/>
          </a:stretch>
        </p:blipFill>
        <p:spPr>
          <a:xfrm>
            <a:off x="13078642" y="908805"/>
            <a:ext cx="2962275" cy="1724025"/>
          </a:xfrm>
          <a:prstGeom prst="rect">
            <a:avLst/>
          </a:prstGeom>
        </p:spPr>
      </p:pic>
      <p:sp>
        <p:nvSpPr>
          <p:cNvPr id="119" name="Zaoblený obdĺžnik 118"/>
          <p:cNvSpPr/>
          <p:nvPr/>
        </p:nvSpPr>
        <p:spPr>
          <a:xfrm>
            <a:off x="148364" y="2737622"/>
            <a:ext cx="2714644" cy="2000264"/>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Support</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Use Ostheer infantry to cap and Stormpioneers to repair vehicles.</a:t>
            </a:r>
          </a:p>
          <a:p>
            <a:r>
              <a:rPr lang="en-US" sz="1400" b="1" smtClean="0">
                <a:solidFill>
                  <a:schemeClr val="tx1"/>
                </a:solidFill>
                <a:latin typeface="Arial Narrow" pitchFamily="34" charset="0"/>
              </a:rPr>
              <a:t>Move Wespe and Nashorn behind main mechanized force.  When necessary use Stuka87 raid to make hole in RA defences.</a:t>
            </a:r>
          </a:p>
        </p:txBody>
      </p:sp>
      <p:pic>
        <p:nvPicPr>
          <p:cNvPr id="120" name="Obrázok 119" descr="Doc_1_Ab_6.jpg"/>
          <p:cNvPicPr>
            <a:picLocks noChangeAspect="1"/>
          </p:cNvPicPr>
          <p:nvPr/>
        </p:nvPicPr>
        <p:blipFill>
          <a:blip r:embed="rId22" cstate="print"/>
          <a:stretch>
            <a:fillRect/>
          </a:stretch>
        </p:blipFill>
        <p:spPr>
          <a:xfrm>
            <a:off x="977049" y="5809456"/>
            <a:ext cx="600075" cy="600075"/>
          </a:xfrm>
          <a:prstGeom prst="rect">
            <a:avLst/>
          </a:prstGeom>
        </p:spPr>
      </p:pic>
      <p:pic>
        <p:nvPicPr>
          <p:cNvPr id="121" name="Obrázok 120" descr="Doc_1_Ab_3.jpg"/>
          <p:cNvPicPr>
            <a:picLocks noChangeAspect="1"/>
          </p:cNvPicPr>
          <p:nvPr/>
        </p:nvPicPr>
        <p:blipFill>
          <a:blip r:embed="rId23" cstate="print"/>
          <a:stretch>
            <a:fillRect/>
          </a:stretch>
        </p:blipFill>
        <p:spPr>
          <a:xfrm>
            <a:off x="262669" y="5809456"/>
            <a:ext cx="600075" cy="600075"/>
          </a:xfrm>
          <a:prstGeom prst="rect">
            <a:avLst/>
          </a:prstGeom>
        </p:spPr>
      </p:pic>
      <p:sp>
        <p:nvSpPr>
          <p:cNvPr id="122" name="Zaoblený obdĺžnik 121"/>
          <p:cNvSpPr/>
          <p:nvPr/>
        </p:nvSpPr>
        <p:spPr>
          <a:xfrm>
            <a:off x="2720132" y="2737622"/>
            <a:ext cx="3714776" cy="1357322"/>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Recon</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Use PzII, Elite sniper and Gebirgsjägers for recon. When you discover gap in enemy defence try to flank with fast moving main battle group.</a:t>
            </a:r>
          </a:p>
        </p:txBody>
      </p:sp>
      <p:pic>
        <p:nvPicPr>
          <p:cNvPr id="132" name="Obrázok 131" descr="Doc_1_Ab_2.jpg"/>
          <p:cNvPicPr>
            <a:picLocks noChangeAspect="1"/>
          </p:cNvPicPr>
          <p:nvPr/>
        </p:nvPicPr>
        <p:blipFill>
          <a:blip r:embed="rId24" cstate="print"/>
          <a:stretch>
            <a:fillRect/>
          </a:stretch>
        </p:blipFill>
        <p:spPr>
          <a:xfrm>
            <a:off x="1691429" y="5809456"/>
            <a:ext cx="600075" cy="600075"/>
          </a:xfrm>
          <a:prstGeom prst="rect">
            <a:avLst/>
          </a:prstGeom>
        </p:spPr>
      </p:pic>
      <p:sp>
        <p:nvSpPr>
          <p:cNvPr id="133" name="Zaoblený obdĺžnik 132"/>
          <p:cNvSpPr/>
          <p:nvPr/>
        </p:nvSpPr>
        <p:spPr>
          <a:xfrm>
            <a:off x="2434380" y="5166514"/>
            <a:ext cx="4143404" cy="1857388"/>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Search &amp; Destroy</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Use PzIII, StugIII and Tiger to quick assaults. Remember that high speed allows you to flank easilly so don't charge in frontal assault if you can avoid it! Assault infantry could then clear remaining AT guns and trenched infantry.</a:t>
            </a:r>
          </a:p>
        </p:txBody>
      </p:sp>
      <p:pic>
        <p:nvPicPr>
          <p:cNvPr id="134" name="Obrázok 133" descr="Doc_1_Ab_4.jpg"/>
          <p:cNvPicPr>
            <a:picLocks noChangeAspect="1"/>
          </p:cNvPicPr>
          <p:nvPr/>
        </p:nvPicPr>
        <p:blipFill>
          <a:blip r:embed="rId25" cstate="print"/>
          <a:stretch>
            <a:fillRect/>
          </a:stretch>
        </p:blipFill>
        <p:spPr>
          <a:xfrm>
            <a:off x="3505950" y="7981167"/>
            <a:ext cx="600075" cy="600075"/>
          </a:xfrm>
          <a:prstGeom prst="rect">
            <a:avLst/>
          </a:prstGeom>
        </p:spPr>
      </p:pic>
      <p:pic>
        <p:nvPicPr>
          <p:cNvPr id="135" name="Obrázok 134" descr="Doc_1_Ab_1.jpg"/>
          <p:cNvPicPr>
            <a:picLocks noChangeAspect="1"/>
          </p:cNvPicPr>
          <p:nvPr/>
        </p:nvPicPr>
        <p:blipFill>
          <a:blip r:embed="rId26" cstate="print"/>
          <a:stretch>
            <a:fillRect/>
          </a:stretch>
        </p:blipFill>
        <p:spPr>
          <a:xfrm>
            <a:off x="5720528" y="4094944"/>
            <a:ext cx="600075" cy="600075"/>
          </a:xfrm>
          <a:prstGeom prst="rect">
            <a:avLst/>
          </a:prstGeom>
        </p:spPr>
      </p:pic>
      <p:sp>
        <p:nvSpPr>
          <p:cNvPr id="136" name="Zaoblený obdĺžnik 135"/>
          <p:cNvSpPr/>
          <p:nvPr/>
        </p:nvSpPr>
        <p:spPr>
          <a:xfrm>
            <a:off x="9578180" y="908805"/>
            <a:ext cx="3286148" cy="1714512"/>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Indirect approach</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Indirect doctrine. Focuse on map control, could be used in offense and defense too. Remember that if SA has no resources it could not continue to resist the Ostheer.</a:t>
            </a:r>
          </a:p>
        </p:txBody>
      </p:sp>
      <p:sp>
        <p:nvSpPr>
          <p:cNvPr id="137" name="Zaoblený obdĺžnik 136"/>
          <p:cNvSpPr/>
          <p:nvPr/>
        </p:nvSpPr>
        <p:spPr>
          <a:xfrm>
            <a:off x="6649222" y="2909069"/>
            <a:ext cx="3286148" cy="1785950"/>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Territory control</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Hold your cut-off points and raid enemy's.  Leave MGs with PaK on critical points and support them with Arty and Infantry. Lure SA into traps - cloaked MG with 7.5cm Arty barrage could decimate large area.</a:t>
            </a:r>
          </a:p>
        </p:txBody>
      </p:sp>
      <p:pic>
        <p:nvPicPr>
          <p:cNvPr id="138" name="Obrázok 137" descr="Doc_2_Ab_5.jpg"/>
          <p:cNvPicPr>
            <a:picLocks noChangeAspect="1"/>
          </p:cNvPicPr>
          <p:nvPr/>
        </p:nvPicPr>
        <p:blipFill>
          <a:blip r:embed="rId27" cstate="print"/>
          <a:stretch>
            <a:fillRect/>
          </a:stretch>
        </p:blipFill>
        <p:spPr>
          <a:xfrm>
            <a:off x="7577916" y="9267051"/>
            <a:ext cx="600075" cy="600075"/>
          </a:xfrm>
          <a:prstGeom prst="rect">
            <a:avLst/>
          </a:prstGeom>
        </p:spPr>
      </p:pic>
      <p:pic>
        <p:nvPicPr>
          <p:cNvPr id="139" name="Picture 2"/>
          <p:cNvPicPr>
            <a:picLocks noChangeAspect="1" noChangeArrowheads="1"/>
          </p:cNvPicPr>
          <p:nvPr/>
        </p:nvPicPr>
        <p:blipFill>
          <a:blip r:embed="rId2" cstate="print"/>
          <a:srcRect/>
          <a:stretch>
            <a:fillRect/>
          </a:stretch>
        </p:blipFill>
        <p:spPr bwMode="auto">
          <a:xfrm>
            <a:off x="7720792" y="5766589"/>
            <a:ext cx="812800" cy="812800"/>
          </a:xfrm>
          <a:prstGeom prst="rect">
            <a:avLst/>
          </a:prstGeom>
          <a:noFill/>
          <a:ln w="9525">
            <a:noFill/>
            <a:miter lim="800000"/>
            <a:headEnd/>
            <a:tailEnd/>
          </a:ln>
        </p:spPr>
      </p:pic>
      <p:pic>
        <p:nvPicPr>
          <p:cNvPr id="140" name="Picture 17"/>
          <p:cNvPicPr>
            <a:picLocks noChangeAspect="1" noChangeArrowheads="1"/>
          </p:cNvPicPr>
          <p:nvPr/>
        </p:nvPicPr>
        <p:blipFill>
          <a:blip r:embed="rId17" cstate="print"/>
          <a:srcRect/>
          <a:stretch>
            <a:fillRect/>
          </a:stretch>
        </p:blipFill>
        <p:spPr bwMode="auto">
          <a:xfrm>
            <a:off x="8649486" y="5766589"/>
            <a:ext cx="812800" cy="812800"/>
          </a:xfrm>
          <a:prstGeom prst="rect">
            <a:avLst/>
          </a:prstGeom>
          <a:noFill/>
          <a:ln w="9525">
            <a:noFill/>
            <a:miter lim="800000"/>
            <a:headEnd/>
            <a:tailEnd/>
          </a:ln>
        </p:spPr>
      </p:pic>
      <p:pic>
        <p:nvPicPr>
          <p:cNvPr id="141" name="Picture 16"/>
          <p:cNvPicPr>
            <a:picLocks noChangeAspect="1" noChangeArrowheads="1"/>
          </p:cNvPicPr>
          <p:nvPr/>
        </p:nvPicPr>
        <p:blipFill>
          <a:blip r:embed="rId16" cstate="print"/>
          <a:srcRect/>
          <a:stretch>
            <a:fillRect/>
          </a:stretch>
        </p:blipFill>
        <p:spPr bwMode="auto">
          <a:xfrm>
            <a:off x="6792098" y="5766589"/>
            <a:ext cx="812800" cy="812800"/>
          </a:xfrm>
          <a:prstGeom prst="rect">
            <a:avLst/>
          </a:prstGeom>
          <a:noFill/>
          <a:ln w="9525">
            <a:noFill/>
            <a:miter lim="800000"/>
            <a:headEnd/>
            <a:tailEnd/>
          </a:ln>
        </p:spPr>
      </p:pic>
      <p:sp>
        <p:nvSpPr>
          <p:cNvPr id="142" name="Zaoblený obdĺžnik 141"/>
          <p:cNvSpPr/>
          <p:nvPr/>
        </p:nvSpPr>
        <p:spPr>
          <a:xfrm>
            <a:off x="10221122" y="2666184"/>
            <a:ext cx="2214578" cy="1571636"/>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Play resource war</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Increase your resource flow by doctrinal abilities. Disrupt SA resources by Bombard ability.</a:t>
            </a:r>
          </a:p>
        </p:txBody>
      </p:sp>
      <p:pic>
        <p:nvPicPr>
          <p:cNvPr id="143" name="Obrázok 142" descr="Doc_2_Ab_3.jpg"/>
          <p:cNvPicPr>
            <a:picLocks noChangeAspect="1"/>
          </p:cNvPicPr>
          <p:nvPr/>
        </p:nvPicPr>
        <p:blipFill>
          <a:blip r:embed="rId28" cstate="print"/>
          <a:stretch>
            <a:fillRect/>
          </a:stretch>
        </p:blipFill>
        <p:spPr>
          <a:xfrm>
            <a:off x="11792758" y="4237820"/>
            <a:ext cx="600075" cy="600075"/>
          </a:xfrm>
          <a:prstGeom prst="rect">
            <a:avLst/>
          </a:prstGeom>
        </p:spPr>
      </p:pic>
      <p:pic>
        <p:nvPicPr>
          <p:cNvPr id="144" name="Obrázok 143" descr="Doc_2_Ab_1.jpg"/>
          <p:cNvPicPr>
            <a:picLocks noChangeAspect="1"/>
          </p:cNvPicPr>
          <p:nvPr/>
        </p:nvPicPr>
        <p:blipFill>
          <a:blip r:embed="rId29" cstate="print"/>
          <a:stretch>
            <a:fillRect/>
          </a:stretch>
        </p:blipFill>
        <p:spPr>
          <a:xfrm>
            <a:off x="10363998" y="4237820"/>
            <a:ext cx="600075" cy="600075"/>
          </a:xfrm>
          <a:prstGeom prst="rect">
            <a:avLst/>
          </a:prstGeom>
        </p:spPr>
      </p:pic>
      <p:pic>
        <p:nvPicPr>
          <p:cNvPr id="145" name="Obrázok 144" descr="Doc_2_Ab_2.jpg"/>
          <p:cNvPicPr>
            <a:picLocks noChangeAspect="1"/>
          </p:cNvPicPr>
          <p:nvPr/>
        </p:nvPicPr>
        <p:blipFill>
          <a:blip r:embed="rId30" cstate="print"/>
          <a:stretch>
            <a:fillRect/>
          </a:stretch>
        </p:blipFill>
        <p:spPr>
          <a:xfrm>
            <a:off x="11078378" y="4237820"/>
            <a:ext cx="600075" cy="600075"/>
          </a:xfrm>
          <a:prstGeom prst="rect">
            <a:avLst/>
          </a:prstGeom>
        </p:spPr>
      </p:pic>
      <p:pic>
        <p:nvPicPr>
          <p:cNvPr id="146" name="Obrázok 145" descr="Doc_2_Ab_4.jpg"/>
          <p:cNvPicPr>
            <a:picLocks noChangeAspect="1"/>
          </p:cNvPicPr>
          <p:nvPr/>
        </p:nvPicPr>
        <p:blipFill>
          <a:blip r:embed="rId31" cstate="print"/>
          <a:stretch>
            <a:fillRect/>
          </a:stretch>
        </p:blipFill>
        <p:spPr>
          <a:xfrm>
            <a:off x="6863536" y="9267051"/>
            <a:ext cx="600075" cy="600075"/>
          </a:xfrm>
          <a:prstGeom prst="rect">
            <a:avLst/>
          </a:prstGeom>
        </p:spPr>
      </p:pic>
      <p:pic>
        <p:nvPicPr>
          <p:cNvPr id="147" name="Obrázok 146" descr="Doc_2_Ab_6.jpg"/>
          <p:cNvPicPr>
            <a:picLocks noChangeAspect="1"/>
          </p:cNvPicPr>
          <p:nvPr/>
        </p:nvPicPr>
        <p:blipFill>
          <a:blip r:embed="rId32" cstate="print"/>
          <a:stretch>
            <a:fillRect/>
          </a:stretch>
        </p:blipFill>
        <p:spPr>
          <a:xfrm>
            <a:off x="9863932" y="7025491"/>
            <a:ext cx="600075" cy="600075"/>
          </a:xfrm>
          <a:prstGeom prst="rect">
            <a:avLst/>
          </a:prstGeom>
        </p:spPr>
      </p:pic>
      <p:pic>
        <p:nvPicPr>
          <p:cNvPr id="148" name="Obrázok 147" descr="Doc_1_Ab_5.jpg"/>
          <p:cNvPicPr>
            <a:picLocks noChangeAspect="1"/>
          </p:cNvPicPr>
          <p:nvPr/>
        </p:nvPicPr>
        <p:blipFill>
          <a:blip r:embed="rId33" cstate="print"/>
          <a:stretch>
            <a:fillRect/>
          </a:stretch>
        </p:blipFill>
        <p:spPr>
          <a:xfrm>
            <a:off x="4220330" y="7981167"/>
            <a:ext cx="600075" cy="600075"/>
          </a:xfrm>
          <a:prstGeom prst="rect">
            <a:avLst/>
          </a:prstGeom>
        </p:spPr>
      </p:pic>
      <p:sp>
        <p:nvSpPr>
          <p:cNvPr id="149" name="Zaoblený obdĺžnik 148"/>
          <p:cNvSpPr/>
          <p:nvPr/>
        </p:nvSpPr>
        <p:spPr>
          <a:xfrm>
            <a:off x="6649222" y="7695415"/>
            <a:ext cx="5929354" cy="1500198"/>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Use sabotage</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Sabotage enemy production and resource income with saboteurs.  Best deployed on high income fuel or ammo territories.  Saboteurs can deploy mines and blow-up buildings with demolition charges. If you find uncovered entry to enemy base Saboteur could sneak in and demolish critical buildings.</a:t>
            </a:r>
          </a:p>
        </p:txBody>
      </p:sp>
      <p:sp>
        <p:nvSpPr>
          <p:cNvPr id="150" name="Zaoblený obdĺžnik 149"/>
          <p:cNvSpPr/>
          <p:nvPr/>
        </p:nvSpPr>
        <p:spPr>
          <a:xfrm>
            <a:off x="9578180" y="5052209"/>
            <a:ext cx="3286148" cy="1857388"/>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Bleed Red Army</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Use heavy weapons to decimate SA hordes. With increased income of resources even 1:1 exchanges are in your favor. Disinformation could cover your intentions and could help make surprising assaults.</a:t>
            </a:r>
          </a:p>
        </p:txBody>
      </p:sp>
      <p:pic>
        <p:nvPicPr>
          <p:cNvPr id="151" name="Picture 9"/>
          <p:cNvPicPr>
            <a:picLocks noChangeAspect="1" noChangeArrowheads="1"/>
          </p:cNvPicPr>
          <p:nvPr/>
        </p:nvPicPr>
        <p:blipFill>
          <a:blip r:embed="rId9" cstate="print"/>
          <a:srcRect/>
          <a:stretch>
            <a:fillRect/>
          </a:stretch>
        </p:blipFill>
        <p:spPr bwMode="auto">
          <a:xfrm>
            <a:off x="10578312" y="6954053"/>
            <a:ext cx="812800" cy="800100"/>
          </a:xfrm>
          <a:prstGeom prst="rect">
            <a:avLst/>
          </a:prstGeom>
          <a:noFill/>
          <a:ln w="9525">
            <a:noFill/>
            <a:miter lim="800000"/>
            <a:headEnd/>
            <a:tailEnd/>
          </a:ln>
        </p:spPr>
      </p:pic>
      <p:pic>
        <p:nvPicPr>
          <p:cNvPr id="152" name="Picture 10"/>
          <p:cNvPicPr>
            <a:picLocks noChangeAspect="1" noChangeArrowheads="1"/>
          </p:cNvPicPr>
          <p:nvPr/>
        </p:nvPicPr>
        <p:blipFill>
          <a:blip r:embed="rId10" cstate="print"/>
          <a:srcRect/>
          <a:stretch>
            <a:fillRect/>
          </a:stretch>
        </p:blipFill>
        <p:spPr bwMode="auto">
          <a:xfrm>
            <a:off x="11507006" y="6954053"/>
            <a:ext cx="812800" cy="812800"/>
          </a:xfrm>
          <a:prstGeom prst="rect">
            <a:avLst/>
          </a:prstGeom>
          <a:noFill/>
          <a:ln w="9525">
            <a:noFill/>
            <a:miter lim="800000"/>
            <a:headEnd/>
            <a:tailEnd/>
          </a:ln>
        </p:spPr>
      </p:pic>
      <p:sp>
        <p:nvSpPr>
          <p:cNvPr id="153" name="Zaoblený obdĺžnik 152"/>
          <p:cNvSpPr/>
          <p:nvPr/>
        </p:nvSpPr>
        <p:spPr>
          <a:xfrm>
            <a:off x="16007600" y="908805"/>
            <a:ext cx="3286148" cy="1714512"/>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Holding ground</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Defensive doctrine. Use multi-layer deep defense to counter-strike waves of enemy. Let Red Army attack and shatter. </a:t>
            </a:r>
          </a:p>
        </p:txBody>
      </p:sp>
      <p:sp>
        <p:nvSpPr>
          <p:cNvPr id="154" name="Zaoblený obdĺžnik 153"/>
          <p:cNvSpPr/>
          <p:nvPr/>
        </p:nvSpPr>
        <p:spPr>
          <a:xfrm>
            <a:off x="6506346" y="810071"/>
            <a:ext cx="6357982" cy="9171360"/>
          </a:xfrm>
          <a:prstGeom prst="roundRect">
            <a:avLst>
              <a:gd name="adj" fmla="val 1232"/>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pic>
        <p:nvPicPr>
          <p:cNvPr id="156" name="Obrázok 155" descr="Doc_3_Ab_2.jpg"/>
          <p:cNvPicPr>
            <a:picLocks noChangeAspect="1"/>
          </p:cNvPicPr>
          <p:nvPr/>
        </p:nvPicPr>
        <p:blipFill>
          <a:blip r:embed="rId34" cstate="print"/>
          <a:stretch>
            <a:fillRect/>
          </a:stretch>
        </p:blipFill>
        <p:spPr>
          <a:xfrm>
            <a:off x="13951783" y="4837895"/>
            <a:ext cx="600075" cy="600075"/>
          </a:xfrm>
          <a:prstGeom prst="rect">
            <a:avLst/>
          </a:prstGeom>
        </p:spPr>
      </p:pic>
      <p:pic>
        <p:nvPicPr>
          <p:cNvPr id="157" name="Obrázok 156" descr="Doc_3_Ab_3.jpg"/>
          <p:cNvPicPr>
            <a:picLocks noChangeAspect="1"/>
          </p:cNvPicPr>
          <p:nvPr/>
        </p:nvPicPr>
        <p:blipFill>
          <a:blip r:embed="rId35" cstate="print"/>
          <a:stretch>
            <a:fillRect/>
          </a:stretch>
        </p:blipFill>
        <p:spPr>
          <a:xfrm>
            <a:off x="13237403" y="4837895"/>
            <a:ext cx="600075" cy="600075"/>
          </a:xfrm>
          <a:prstGeom prst="rect">
            <a:avLst/>
          </a:prstGeom>
        </p:spPr>
      </p:pic>
      <p:pic>
        <p:nvPicPr>
          <p:cNvPr id="158" name="Obrázok 157" descr="Doc_3_Ab_3b.jpg"/>
          <p:cNvPicPr>
            <a:picLocks noChangeAspect="1"/>
          </p:cNvPicPr>
          <p:nvPr/>
        </p:nvPicPr>
        <p:blipFill>
          <a:blip r:embed="rId36" cstate="print"/>
          <a:stretch>
            <a:fillRect/>
          </a:stretch>
        </p:blipFill>
        <p:spPr>
          <a:xfrm>
            <a:off x="15380543" y="4837895"/>
            <a:ext cx="600075" cy="600075"/>
          </a:xfrm>
          <a:prstGeom prst="rect">
            <a:avLst/>
          </a:prstGeom>
        </p:spPr>
      </p:pic>
      <p:pic>
        <p:nvPicPr>
          <p:cNvPr id="159" name="Obrázok 158" descr="Doc_3_Ab_4.jpg"/>
          <p:cNvPicPr>
            <a:picLocks noChangeAspect="1"/>
          </p:cNvPicPr>
          <p:nvPr/>
        </p:nvPicPr>
        <p:blipFill>
          <a:blip r:embed="rId37" cstate="print"/>
          <a:stretch>
            <a:fillRect/>
          </a:stretch>
        </p:blipFill>
        <p:spPr>
          <a:xfrm>
            <a:off x="14666163" y="4837895"/>
            <a:ext cx="600075" cy="600075"/>
          </a:xfrm>
          <a:prstGeom prst="rect">
            <a:avLst/>
          </a:prstGeom>
        </p:spPr>
      </p:pic>
      <p:pic>
        <p:nvPicPr>
          <p:cNvPr id="160" name="Obrázok 159" descr="Doc_3_Ab_5.jpg"/>
          <p:cNvPicPr>
            <a:picLocks noChangeAspect="1"/>
          </p:cNvPicPr>
          <p:nvPr/>
        </p:nvPicPr>
        <p:blipFill>
          <a:blip r:embed="rId38" cstate="print"/>
          <a:stretch>
            <a:fillRect/>
          </a:stretch>
        </p:blipFill>
        <p:spPr>
          <a:xfrm>
            <a:off x="14150212" y="8195481"/>
            <a:ext cx="600075" cy="600075"/>
          </a:xfrm>
          <a:prstGeom prst="rect">
            <a:avLst/>
          </a:prstGeom>
        </p:spPr>
      </p:pic>
      <p:pic>
        <p:nvPicPr>
          <p:cNvPr id="161" name="Obrázok 160" descr="Doc_3_Ab_6.jpg"/>
          <p:cNvPicPr>
            <a:picLocks noChangeAspect="1"/>
          </p:cNvPicPr>
          <p:nvPr/>
        </p:nvPicPr>
        <p:blipFill>
          <a:blip r:embed="rId39" cstate="print"/>
          <a:stretch>
            <a:fillRect/>
          </a:stretch>
        </p:blipFill>
        <p:spPr>
          <a:xfrm>
            <a:off x="14150212" y="8838423"/>
            <a:ext cx="600075" cy="600075"/>
          </a:xfrm>
          <a:prstGeom prst="rect">
            <a:avLst/>
          </a:prstGeom>
        </p:spPr>
      </p:pic>
      <p:sp>
        <p:nvSpPr>
          <p:cNvPr id="162" name="Zaoblený obdĺžnik 161"/>
          <p:cNvSpPr/>
          <p:nvPr/>
        </p:nvSpPr>
        <p:spPr>
          <a:xfrm>
            <a:off x="13078642" y="2694755"/>
            <a:ext cx="6286544" cy="1785950"/>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Build multi-layer defence</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Put your armored units in front and MGs, PaKs with Infantry behind them. Behind all defences position Artillery.  Don't forget to bombard blank points preemptively. </a:t>
            </a:r>
          </a:p>
        </p:txBody>
      </p:sp>
      <p:pic>
        <p:nvPicPr>
          <p:cNvPr id="163" name="Picture 23"/>
          <p:cNvPicPr>
            <a:picLocks noChangeAspect="1" noChangeArrowheads="1"/>
          </p:cNvPicPr>
          <p:nvPr/>
        </p:nvPicPr>
        <p:blipFill>
          <a:blip r:embed="rId40" cstate="print"/>
          <a:srcRect/>
          <a:stretch>
            <a:fillRect/>
          </a:stretch>
        </p:blipFill>
        <p:spPr bwMode="auto">
          <a:xfrm>
            <a:off x="15078906" y="8195481"/>
            <a:ext cx="812800" cy="812800"/>
          </a:xfrm>
          <a:prstGeom prst="rect">
            <a:avLst/>
          </a:prstGeom>
          <a:noFill/>
          <a:ln w="9525">
            <a:noFill/>
            <a:miter lim="800000"/>
            <a:headEnd/>
            <a:tailEnd/>
          </a:ln>
        </p:spPr>
      </p:pic>
      <p:pic>
        <p:nvPicPr>
          <p:cNvPr id="164" name="Picture 24"/>
          <p:cNvPicPr>
            <a:picLocks noChangeAspect="1" noChangeArrowheads="1"/>
          </p:cNvPicPr>
          <p:nvPr/>
        </p:nvPicPr>
        <p:blipFill>
          <a:blip r:embed="rId41" cstate="print"/>
          <a:srcRect/>
          <a:stretch>
            <a:fillRect/>
          </a:stretch>
        </p:blipFill>
        <p:spPr bwMode="auto">
          <a:xfrm>
            <a:off x="16337808" y="8141517"/>
            <a:ext cx="812800" cy="812800"/>
          </a:xfrm>
          <a:prstGeom prst="rect">
            <a:avLst/>
          </a:prstGeom>
          <a:noFill/>
          <a:ln w="9525">
            <a:noFill/>
            <a:miter lim="800000"/>
            <a:headEnd/>
            <a:tailEnd/>
          </a:ln>
        </p:spPr>
      </p:pic>
      <p:pic>
        <p:nvPicPr>
          <p:cNvPr id="165" name="Picture 25"/>
          <p:cNvPicPr>
            <a:picLocks noChangeAspect="1" noChangeArrowheads="1"/>
          </p:cNvPicPr>
          <p:nvPr/>
        </p:nvPicPr>
        <p:blipFill>
          <a:blip r:embed="rId42" cstate="print"/>
          <a:srcRect/>
          <a:stretch>
            <a:fillRect/>
          </a:stretch>
        </p:blipFill>
        <p:spPr bwMode="auto">
          <a:xfrm>
            <a:off x="17266502" y="9025755"/>
            <a:ext cx="812800" cy="812800"/>
          </a:xfrm>
          <a:prstGeom prst="rect">
            <a:avLst/>
          </a:prstGeom>
          <a:noFill/>
          <a:ln w="9525">
            <a:noFill/>
            <a:miter lim="800000"/>
            <a:headEnd/>
            <a:tailEnd/>
          </a:ln>
        </p:spPr>
      </p:pic>
      <p:pic>
        <p:nvPicPr>
          <p:cNvPr id="166" name="Picture 26"/>
          <p:cNvPicPr>
            <a:picLocks noChangeAspect="1" noChangeArrowheads="1"/>
          </p:cNvPicPr>
          <p:nvPr/>
        </p:nvPicPr>
        <p:blipFill>
          <a:blip r:embed="rId43" cstate="print"/>
          <a:srcRect/>
          <a:stretch>
            <a:fillRect/>
          </a:stretch>
        </p:blipFill>
        <p:spPr bwMode="auto">
          <a:xfrm>
            <a:off x="18195196" y="9025755"/>
            <a:ext cx="812800" cy="812800"/>
          </a:xfrm>
          <a:prstGeom prst="rect">
            <a:avLst/>
          </a:prstGeom>
          <a:noFill/>
          <a:ln w="9525">
            <a:noFill/>
            <a:miter lim="800000"/>
            <a:headEnd/>
            <a:tailEnd/>
          </a:ln>
        </p:spPr>
      </p:pic>
      <p:pic>
        <p:nvPicPr>
          <p:cNvPr id="167" name="Picture 27"/>
          <p:cNvPicPr>
            <a:picLocks noChangeAspect="1" noChangeArrowheads="1"/>
          </p:cNvPicPr>
          <p:nvPr/>
        </p:nvPicPr>
        <p:blipFill>
          <a:blip r:embed="rId44" cstate="print"/>
          <a:srcRect/>
          <a:stretch>
            <a:fillRect/>
          </a:stretch>
        </p:blipFill>
        <p:spPr bwMode="auto">
          <a:xfrm>
            <a:off x="17266502" y="8141517"/>
            <a:ext cx="812800" cy="812800"/>
          </a:xfrm>
          <a:prstGeom prst="rect">
            <a:avLst/>
          </a:prstGeom>
          <a:noFill/>
          <a:ln w="9525">
            <a:noFill/>
            <a:miter lim="800000"/>
            <a:headEnd/>
            <a:tailEnd/>
          </a:ln>
        </p:spPr>
      </p:pic>
      <p:pic>
        <p:nvPicPr>
          <p:cNvPr id="168" name="Picture 21"/>
          <p:cNvPicPr>
            <a:picLocks noChangeAspect="1" noChangeArrowheads="1"/>
          </p:cNvPicPr>
          <p:nvPr/>
        </p:nvPicPr>
        <p:blipFill>
          <a:blip r:embed="rId45" cstate="print"/>
          <a:srcRect/>
          <a:stretch>
            <a:fillRect/>
          </a:stretch>
        </p:blipFill>
        <p:spPr bwMode="auto">
          <a:xfrm>
            <a:off x="2550274" y="7909729"/>
            <a:ext cx="812800" cy="812800"/>
          </a:xfrm>
          <a:prstGeom prst="rect">
            <a:avLst/>
          </a:prstGeom>
          <a:noFill/>
          <a:ln w="9525">
            <a:noFill/>
            <a:miter lim="800000"/>
            <a:headEnd/>
            <a:tailEnd/>
          </a:ln>
        </p:spPr>
      </p:pic>
      <p:pic>
        <p:nvPicPr>
          <p:cNvPr id="170" name="Picture 12"/>
          <p:cNvPicPr>
            <a:picLocks noChangeAspect="1" noChangeArrowheads="1"/>
          </p:cNvPicPr>
          <p:nvPr/>
        </p:nvPicPr>
        <p:blipFill>
          <a:blip r:embed="rId12" cstate="print"/>
          <a:srcRect/>
          <a:stretch>
            <a:fillRect/>
          </a:stretch>
        </p:blipFill>
        <p:spPr bwMode="auto">
          <a:xfrm>
            <a:off x="15051924" y="3837763"/>
            <a:ext cx="812800" cy="812800"/>
          </a:xfrm>
          <a:prstGeom prst="rect">
            <a:avLst/>
          </a:prstGeom>
          <a:noFill/>
          <a:ln w="9525">
            <a:noFill/>
            <a:miter lim="800000"/>
            <a:headEnd/>
            <a:tailEnd/>
          </a:ln>
        </p:spPr>
      </p:pic>
      <p:pic>
        <p:nvPicPr>
          <p:cNvPr id="171" name="Picture 3"/>
          <p:cNvPicPr>
            <a:picLocks noChangeAspect="1" noChangeArrowheads="1"/>
          </p:cNvPicPr>
          <p:nvPr/>
        </p:nvPicPr>
        <p:blipFill>
          <a:blip r:embed="rId3" cstate="print"/>
          <a:srcRect/>
          <a:stretch>
            <a:fillRect/>
          </a:stretch>
        </p:blipFill>
        <p:spPr bwMode="auto">
          <a:xfrm>
            <a:off x="14123230" y="3837763"/>
            <a:ext cx="812800" cy="812800"/>
          </a:xfrm>
          <a:prstGeom prst="rect">
            <a:avLst/>
          </a:prstGeom>
          <a:noFill/>
          <a:ln w="9525">
            <a:noFill/>
            <a:miter lim="800000"/>
            <a:headEnd/>
            <a:tailEnd/>
          </a:ln>
        </p:spPr>
      </p:pic>
      <p:pic>
        <p:nvPicPr>
          <p:cNvPr id="172" name="Picture 4"/>
          <p:cNvPicPr>
            <a:picLocks noChangeAspect="1" noChangeArrowheads="1"/>
          </p:cNvPicPr>
          <p:nvPr/>
        </p:nvPicPr>
        <p:blipFill>
          <a:blip r:embed="rId4" cstate="print"/>
          <a:srcRect/>
          <a:stretch>
            <a:fillRect/>
          </a:stretch>
        </p:blipFill>
        <p:spPr bwMode="auto">
          <a:xfrm>
            <a:off x="15078906" y="7338225"/>
            <a:ext cx="812800" cy="812800"/>
          </a:xfrm>
          <a:prstGeom prst="rect">
            <a:avLst/>
          </a:prstGeom>
          <a:noFill/>
          <a:ln w="9525">
            <a:noFill/>
            <a:miter lim="800000"/>
            <a:headEnd/>
            <a:tailEnd/>
          </a:ln>
        </p:spPr>
      </p:pic>
      <p:pic>
        <p:nvPicPr>
          <p:cNvPr id="173" name="Picture 5"/>
          <p:cNvPicPr>
            <a:picLocks noChangeAspect="1" noChangeArrowheads="1"/>
          </p:cNvPicPr>
          <p:nvPr/>
        </p:nvPicPr>
        <p:blipFill>
          <a:blip r:embed="rId5" cstate="print"/>
          <a:srcRect/>
          <a:stretch>
            <a:fillRect/>
          </a:stretch>
        </p:blipFill>
        <p:spPr bwMode="auto">
          <a:xfrm>
            <a:off x="16909312" y="3837763"/>
            <a:ext cx="812800" cy="800100"/>
          </a:xfrm>
          <a:prstGeom prst="rect">
            <a:avLst/>
          </a:prstGeom>
          <a:noFill/>
          <a:ln w="9525">
            <a:noFill/>
            <a:miter lim="800000"/>
            <a:headEnd/>
            <a:tailEnd/>
          </a:ln>
        </p:spPr>
      </p:pic>
      <p:pic>
        <p:nvPicPr>
          <p:cNvPr id="174" name="Picture 13"/>
          <p:cNvPicPr>
            <a:picLocks noChangeAspect="1" noChangeArrowheads="1"/>
          </p:cNvPicPr>
          <p:nvPr/>
        </p:nvPicPr>
        <p:blipFill>
          <a:blip r:embed="rId13" cstate="print"/>
          <a:srcRect/>
          <a:stretch>
            <a:fillRect/>
          </a:stretch>
        </p:blipFill>
        <p:spPr bwMode="auto">
          <a:xfrm>
            <a:off x="15980618" y="3837763"/>
            <a:ext cx="812800" cy="800100"/>
          </a:xfrm>
          <a:prstGeom prst="rect">
            <a:avLst/>
          </a:prstGeom>
          <a:noFill/>
          <a:ln w="9525">
            <a:noFill/>
            <a:miter lim="800000"/>
            <a:headEnd/>
            <a:tailEnd/>
          </a:ln>
        </p:spPr>
      </p:pic>
      <p:pic>
        <p:nvPicPr>
          <p:cNvPr id="175" name="Picture 9"/>
          <p:cNvPicPr>
            <a:picLocks noChangeAspect="1" noChangeArrowheads="1"/>
          </p:cNvPicPr>
          <p:nvPr/>
        </p:nvPicPr>
        <p:blipFill>
          <a:blip r:embed="rId9" cstate="print"/>
          <a:srcRect/>
          <a:stretch>
            <a:fillRect/>
          </a:stretch>
        </p:blipFill>
        <p:spPr bwMode="auto">
          <a:xfrm>
            <a:off x="14150212" y="7338225"/>
            <a:ext cx="812800" cy="800100"/>
          </a:xfrm>
          <a:prstGeom prst="rect">
            <a:avLst/>
          </a:prstGeom>
          <a:noFill/>
          <a:ln w="9525">
            <a:noFill/>
            <a:miter lim="800000"/>
            <a:headEnd/>
            <a:tailEnd/>
          </a:ln>
        </p:spPr>
      </p:pic>
      <p:pic>
        <p:nvPicPr>
          <p:cNvPr id="176" name="Picture 10"/>
          <p:cNvPicPr>
            <a:picLocks noChangeAspect="1" noChangeArrowheads="1"/>
          </p:cNvPicPr>
          <p:nvPr/>
        </p:nvPicPr>
        <p:blipFill>
          <a:blip r:embed="rId10" cstate="print"/>
          <a:srcRect/>
          <a:stretch>
            <a:fillRect/>
          </a:stretch>
        </p:blipFill>
        <p:spPr bwMode="auto">
          <a:xfrm>
            <a:off x="13194536" y="3837763"/>
            <a:ext cx="812800" cy="812800"/>
          </a:xfrm>
          <a:prstGeom prst="rect">
            <a:avLst/>
          </a:prstGeom>
          <a:noFill/>
          <a:ln w="9525">
            <a:noFill/>
            <a:miter lim="800000"/>
            <a:headEnd/>
            <a:tailEnd/>
          </a:ln>
        </p:spPr>
      </p:pic>
      <p:sp>
        <p:nvSpPr>
          <p:cNvPr id="177" name="Zaoblený obdĺžnik 176"/>
          <p:cNvSpPr/>
          <p:nvPr/>
        </p:nvSpPr>
        <p:spPr>
          <a:xfrm>
            <a:off x="13078642" y="5766589"/>
            <a:ext cx="3000396" cy="1500198"/>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Ambush!</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Set up traps on points where are you sure enemy will come. Cloak AT guns, prepare Arty and use some light unit (PzII f.e.) as bait to lure enemy in.</a:t>
            </a:r>
          </a:p>
        </p:txBody>
      </p:sp>
      <p:pic>
        <p:nvPicPr>
          <p:cNvPr id="178" name="Picture 6"/>
          <p:cNvPicPr>
            <a:picLocks noChangeAspect="1" noChangeArrowheads="1"/>
          </p:cNvPicPr>
          <p:nvPr/>
        </p:nvPicPr>
        <p:blipFill>
          <a:blip r:embed="rId6" cstate="print"/>
          <a:srcRect/>
          <a:stretch>
            <a:fillRect/>
          </a:stretch>
        </p:blipFill>
        <p:spPr bwMode="auto">
          <a:xfrm>
            <a:off x="13221518" y="7338225"/>
            <a:ext cx="812800" cy="812800"/>
          </a:xfrm>
          <a:prstGeom prst="rect">
            <a:avLst/>
          </a:prstGeom>
          <a:noFill/>
          <a:ln w="9525">
            <a:noFill/>
            <a:miter lim="800000"/>
            <a:headEnd/>
            <a:tailEnd/>
          </a:ln>
        </p:spPr>
      </p:pic>
      <p:sp>
        <p:nvSpPr>
          <p:cNvPr id="179" name="Zaoblený obdĺžnik 178"/>
          <p:cNvSpPr/>
          <p:nvPr/>
        </p:nvSpPr>
        <p:spPr>
          <a:xfrm>
            <a:off x="16079038" y="4980771"/>
            <a:ext cx="3291637" cy="2214578"/>
          </a:xfrm>
          <a:prstGeom prst="roundRect">
            <a:avLst>
              <a:gd name="adj" fmla="val 3738"/>
            </a:avLst>
          </a:prstGeom>
          <a:solidFill>
            <a:schemeClr val="bg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If things get bad...</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Don't despair and fight! Fatherland expect only the best effort nothing less. Heavy tractors can secure territories for higher income. Organize supply convoys, use Reserves and regain map control.  Convert Sdkfz251 to Flak or Pak depending on what you see more - Infantry or Tanks.</a:t>
            </a:r>
          </a:p>
        </p:txBody>
      </p:sp>
      <p:pic>
        <p:nvPicPr>
          <p:cNvPr id="180" name="Picture 2"/>
          <p:cNvPicPr>
            <a:picLocks noChangeAspect="1" noChangeArrowheads="1"/>
          </p:cNvPicPr>
          <p:nvPr/>
        </p:nvPicPr>
        <p:blipFill>
          <a:blip r:embed="rId2" cstate="print"/>
          <a:srcRect/>
          <a:stretch>
            <a:fillRect/>
          </a:stretch>
        </p:blipFill>
        <p:spPr bwMode="auto">
          <a:xfrm>
            <a:off x="18195196" y="7239805"/>
            <a:ext cx="812800" cy="812800"/>
          </a:xfrm>
          <a:prstGeom prst="rect">
            <a:avLst/>
          </a:prstGeom>
          <a:noFill/>
          <a:ln w="9525">
            <a:noFill/>
            <a:miter lim="800000"/>
            <a:headEnd/>
            <a:tailEnd/>
          </a:ln>
        </p:spPr>
      </p:pic>
      <p:sp>
        <p:nvSpPr>
          <p:cNvPr id="181" name="Zaoblený obdĺžnik 180"/>
          <p:cNvSpPr/>
          <p:nvPr/>
        </p:nvSpPr>
        <p:spPr>
          <a:xfrm>
            <a:off x="12920355" y="818317"/>
            <a:ext cx="6357982" cy="9163114"/>
          </a:xfrm>
          <a:prstGeom prst="roundRect">
            <a:avLst>
              <a:gd name="adj" fmla="val 1232"/>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sp>
        <p:nvSpPr>
          <p:cNvPr id="184" name="Zaoblený obdĺžnik 183"/>
          <p:cNvSpPr/>
          <p:nvPr/>
        </p:nvSpPr>
        <p:spPr>
          <a:xfrm>
            <a:off x="76926" y="10410059"/>
            <a:ext cx="6357982" cy="2000264"/>
          </a:xfrm>
          <a:prstGeom prst="roundRect">
            <a:avLst>
              <a:gd name="adj" fmla="val 3287"/>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Maneuver warfare</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Counters best slowly moving SA especially if they can't retreat.</a:t>
            </a:r>
          </a:p>
          <a:p>
            <a:r>
              <a:rPr lang="en-US" sz="1400" b="1" smtClean="0">
                <a:solidFill>
                  <a:schemeClr val="tx1"/>
                </a:solidFill>
                <a:latin typeface="Arial Narrow" pitchFamily="34" charset="0"/>
              </a:rPr>
              <a:t>Use it vs (1)&amp;(2)+(A)&amp;(B). Be carefull around AT guns and dont stay on one place long - always move. Speed is the best weapon here, deploy fast PzIIs &amp; PzIIIs, later Tigers. Always fool and mislead enemy to hide your true intentions. So if you are prepared try to look inprepared, if you move, try to hide it in smoke, if you stay appear to be on move. Throw bait in front of enemy, pretend to be in chaos and crush him.</a:t>
            </a:r>
          </a:p>
        </p:txBody>
      </p:sp>
      <p:sp>
        <p:nvSpPr>
          <p:cNvPr id="183" name="Šípka doprava 182"/>
          <p:cNvSpPr/>
          <p:nvPr/>
        </p:nvSpPr>
        <p:spPr>
          <a:xfrm rot="5400000">
            <a:off x="3031389" y="9955926"/>
            <a:ext cx="642942" cy="408200"/>
          </a:xfrm>
          <a:prstGeom prst="rightArrow">
            <a:avLst/>
          </a:prstGeom>
          <a:solidFill>
            <a:schemeClr val="bg2">
              <a:lumMod val="25000"/>
            </a:schemeClr>
          </a:solidFill>
          <a:ln>
            <a:noFill/>
          </a:ln>
        </p:spPr>
        <p:style>
          <a:lnRef idx="2">
            <a:schemeClr val="dk1"/>
          </a:lnRef>
          <a:fillRef idx="1">
            <a:schemeClr val="lt1"/>
          </a:fillRef>
          <a:effectRef idx="0">
            <a:schemeClr val="dk1"/>
          </a:effectRef>
          <a:fontRef idx="minor">
            <a:schemeClr val="dk1"/>
          </a:fontRef>
        </p:style>
        <p:txBody>
          <a:bodyPr lIns="98463" tIns="49231" rIns="98463" bIns="49231" rtlCol="0" anchor="ctr"/>
          <a:lstStyle/>
          <a:p>
            <a:pPr algn="ctr"/>
            <a:endParaRPr lang="sk-SK"/>
          </a:p>
        </p:txBody>
      </p:sp>
      <p:sp>
        <p:nvSpPr>
          <p:cNvPr id="185" name="Zaoblený obdĺžnik 184"/>
          <p:cNvSpPr/>
          <p:nvPr/>
        </p:nvSpPr>
        <p:spPr>
          <a:xfrm>
            <a:off x="6506346" y="10410059"/>
            <a:ext cx="6357982" cy="2000264"/>
          </a:xfrm>
          <a:prstGeom prst="roundRect">
            <a:avLst>
              <a:gd name="adj" fmla="val 3287"/>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Indirect approach</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Could be best used to counter resources heavy tactics like spamming (1)&amp;(2)+(B)&amp;(C). Economy war doesn't suits to every player, if you are lucky your opponent might be one of them. Do not underestimate the power of Disinformation and Supply disruption. Even small change in resource flow could ruin prepared tactics of enemy.</a:t>
            </a:r>
          </a:p>
        </p:txBody>
      </p:sp>
      <p:sp>
        <p:nvSpPr>
          <p:cNvPr id="186" name="Šípka doprava 185"/>
          <p:cNvSpPr/>
          <p:nvPr/>
        </p:nvSpPr>
        <p:spPr>
          <a:xfrm rot="5400000">
            <a:off x="9460809" y="9955926"/>
            <a:ext cx="642942" cy="408200"/>
          </a:xfrm>
          <a:prstGeom prst="rightArrow">
            <a:avLst/>
          </a:prstGeom>
          <a:solidFill>
            <a:schemeClr val="bg2">
              <a:lumMod val="25000"/>
            </a:schemeClr>
          </a:solidFill>
          <a:ln>
            <a:noFill/>
          </a:ln>
        </p:spPr>
        <p:style>
          <a:lnRef idx="2">
            <a:schemeClr val="dk1"/>
          </a:lnRef>
          <a:fillRef idx="1">
            <a:schemeClr val="lt1"/>
          </a:fillRef>
          <a:effectRef idx="0">
            <a:schemeClr val="dk1"/>
          </a:effectRef>
          <a:fontRef idx="minor">
            <a:schemeClr val="dk1"/>
          </a:fontRef>
        </p:style>
        <p:txBody>
          <a:bodyPr lIns="98463" tIns="49231" rIns="98463" bIns="49231" rtlCol="0" anchor="ctr"/>
          <a:lstStyle/>
          <a:p>
            <a:pPr algn="ctr"/>
            <a:endParaRPr lang="sk-SK"/>
          </a:p>
        </p:txBody>
      </p:sp>
      <p:sp>
        <p:nvSpPr>
          <p:cNvPr id="187" name="Zaoblený obdĺžnik 186"/>
          <p:cNvSpPr/>
          <p:nvPr/>
        </p:nvSpPr>
        <p:spPr>
          <a:xfrm>
            <a:off x="12935766" y="10410059"/>
            <a:ext cx="6357982" cy="2000264"/>
          </a:xfrm>
          <a:prstGeom prst="roundRect">
            <a:avLst>
              <a:gd name="adj" fmla="val 3287"/>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t" anchorCtr="0"/>
          <a:lstStyle/>
          <a:p>
            <a:r>
              <a:rPr lang="en-US" sz="2000" b="1" smtClean="0">
                <a:solidFill>
                  <a:schemeClr val="tx1"/>
                </a:solidFill>
                <a:latin typeface="Arial Narrow" pitchFamily="34" charset="0"/>
              </a:rPr>
              <a:t>Holding ground</a:t>
            </a:r>
          </a:p>
          <a:p>
            <a:endParaRPr lang="en-US" sz="1400" b="1" smtClean="0">
              <a:solidFill>
                <a:schemeClr val="tx1"/>
              </a:solidFill>
              <a:latin typeface="Arial Narrow" pitchFamily="34" charset="0"/>
            </a:endParaRPr>
          </a:p>
          <a:p>
            <a:r>
              <a:rPr lang="en-US" sz="1400" b="1" smtClean="0">
                <a:solidFill>
                  <a:schemeClr val="tx1"/>
                </a:solidFill>
                <a:latin typeface="Arial Narrow" pitchFamily="34" charset="0"/>
              </a:rPr>
              <a:t>Is best used to counter any aggressive spam attempts of SA, means (1)&amp;(3)+(B)&amp;(C). Prepare traps, use mines and defensive structures to prevent movement. Use artillery to bombard paths where you expect SA to come. Build main defence around Elefant, support it and use to lure whole SA to desperate attack on it. After fail attack attempt don't forget to counter strike and do some damage. If things go bad retreat to defensive positions again.</a:t>
            </a:r>
          </a:p>
        </p:txBody>
      </p:sp>
      <p:sp>
        <p:nvSpPr>
          <p:cNvPr id="188" name="Šípka doprava 187"/>
          <p:cNvSpPr/>
          <p:nvPr/>
        </p:nvSpPr>
        <p:spPr>
          <a:xfrm rot="5400000">
            <a:off x="15890229" y="9955926"/>
            <a:ext cx="642942" cy="408200"/>
          </a:xfrm>
          <a:prstGeom prst="rightArrow">
            <a:avLst/>
          </a:prstGeom>
          <a:solidFill>
            <a:schemeClr val="bg2">
              <a:lumMod val="25000"/>
            </a:schemeClr>
          </a:solidFill>
          <a:ln>
            <a:noFill/>
          </a:ln>
        </p:spPr>
        <p:style>
          <a:lnRef idx="2">
            <a:schemeClr val="dk1"/>
          </a:lnRef>
          <a:fillRef idx="1">
            <a:schemeClr val="lt1"/>
          </a:fillRef>
          <a:effectRef idx="0">
            <a:schemeClr val="dk1"/>
          </a:effectRef>
          <a:fontRef idx="minor">
            <a:schemeClr val="dk1"/>
          </a:fontRef>
        </p:style>
        <p:txBody>
          <a:bodyPr lIns="98463" tIns="49231" rIns="98463" bIns="49231" rtlCol="0" anchor="ctr"/>
          <a:lstStyle/>
          <a:p>
            <a:pPr algn="ctr"/>
            <a:endParaRPr lang="sk-SK"/>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lokTextu 9"/>
          <p:cNvSpPr txBox="1"/>
          <p:nvPr/>
        </p:nvSpPr>
        <p:spPr>
          <a:xfrm>
            <a:off x="291240" y="1980375"/>
            <a:ext cx="4357718" cy="1643074"/>
          </a:xfrm>
          <a:prstGeom prst="rect">
            <a:avLst/>
          </a:prstGeom>
          <a:noFill/>
        </p:spPr>
        <p:txBody>
          <a:bodyPr wrap="square" lIns="42211" tIns="42211" rIns="42211" bIns="42211" rtlCol="0">
            <a:noAutofit/>
          </a:bodyPr>
          <a:lstStyle/>
          <a:p>
            <a:r>
              <a:rPr lang="en-US" sz="1400" b="1" smtClean="0">
                <a:latin typeface="Arial Narrow" pitchFamily="34" charset="0"/>
              </a:rPr>
              <a:t>Soviet has no other option than to start with </a:t>
            </a:r>
            <a:r>
              <a:rPr lang="en-US" sz="1400" b="1" smtClean="0">
                <a:solidFill>
                  <a:schemeClr val="accent2">
                    <a:lumMod val="50000"/>
                  </a:schemeClr>
                </a:solidFill>
                <a:latin typeface="Arial Narrow" pitchFamily="34" charset="0"/>
              </a:rPr>
              <a:t>Red Army Tent</a:t>
            </a:r>
            <a:r>
              <a:rPr lang="en-US" sz="1400" b="1" smtClean="0">
                <a:latin typeface="Arial Narrow" pitchFamily="34" charset="0"/>
              </a:rPr>
              <a:t> and spam </a:t>
            </a:r>
            <a:r>
              <a:rPr lang="en-US" sz="1400" b="1" smtClean="0">
                <a:solidFill>
                  <a:schemeClr val="accent2">
                    <a:lumMod val="50000"/>
                  </a:schemeClr>
                </a:solidFill>
                <a:latin typeface="Arial Narrow" pitchFamily="34" charset="0"/>
              </a:rPr>
              <a:t>Conscripts</a:t>
            </a:r>
            <a:r>
              <a:rPr lang="en-US" sz="1400" b="1" smtClean="0">
                <a:latin typeface="Arial Narrow" pitchFamily="34" charset="0"/>
              </a:rPr>
              <a:t> from begin of the game to gain the initial map control. Spamming </a:t>
            </a:r>
            <a:r>
              <a:rPr lang="en-US" sz="1400" b="1" smtClean="0">
                <a:solidFill>
                  <a:schemeClr val="accent2">
                    <a:lumMod val="50000"/>
                  </a:schemeClr>
                </a:solidFill>
                <a:latin typeface="Arial Narrow" pitchFamily="34" charset="0"/>
              </a:rPr>
              <a:t>Engineers</a:t>
            </a:r>
            <a:r>
              <a:rPr lang="en-US" sz="1400" b="1" smtClean="0">
                <a:latin typeface="Arial Narrow" pitchFamily="34" charset="0"/>
              </a:rPr>
              <a:t> is not so common because those were nerfed in last patch [1.04]. Later Soviet can choose to build </a:t>
            </a:r>
            <a:r>
              <a:rPr lang="en-US" sz="1400" b="1" smtClean="0">
                <a:solidFill>
                  <a:schemeClr val="accent2">
                    <a:lumMod val="50000"/>
                  </a:schemeClr>
                </a:solidFill>
                <a:latin typeface="Arial Narrow" pitchFamily="34" charset="0"/>
              </a:rPr>
              <a:t>Support Barracks </a:t>
            </a:r>
            <a:r>
              <a:rPr lang="en-US" sz="1400" b="1" smtClean="0">
                <a:latin typeface="Arial Narrow" pitchFamily="34" charset="0"/>
              </a:rPr>
              <a:t>or try to get fast </a:t>
            </a:r>
            <a:r>
              <a:rPr lang="en-US" sz="1400" b="1" smtClean="0">
                <a:solidFill>
                  <a:schemeClr val="accent2">
                    <a:lumMod val="50000"/>
                  </a:schemeClr>
                </a:solidFill>
                <a:latin typeface="Arial Narrow" pitchFamily="34" charset="0"/>
              </a:rPr>
              <a:t>Tank Hall</a:t>
            </a:r>
            <a:r>
              <a:rPr lang="en-US" sz="1400" b="1" smtClean="0">
                <a:latin typeface="Arial Narrow" pitchFamily="34" charset="0"/>
              </a:rPr>
              <a:t>. This defines 2 basic tech lines of Soviet which are then mixed with doctrines to combine the abilities with units.</a:t>
            </a:r>
          </a:p>
          <a:p>
            <a:endParaRPr lang="en-US" sz="1400" b="1" smtClean="0">
              <a:latin typeface="Arial Narrow" pitchFamily="34" charset="0"/>
            </a:endParaRPr>
          </a:p>
        </p:txBody>
      </p:sp>
      <p:sp>
        <p:nvSpPr>
          <p:cNvPr id="13" name="Plaketa 12"/>
          <p:cNvSpPr/>
          <p:nvPr/>
        </p:nvSpPr>
        <p:spPr>
          <a:xfrm>
            <a:off x="161052" y="107093"/>
            <a:ext cx="19061258" cy="587398"/>
          </a:xfrm>
          <a:prstGeom prst="plaque">
            <a:avLst>
              <a:gd name="adj" fmla="val 12223"/>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2400" b="1" smtClean="0">
                <a:solidFill>
                  <a:schemeClr val="tx1"/>
                </a:solidFill>
                <a:latin typeface="Arial Narrow" pitchFamily="34" charset="0"/>
              </a:rPr>
              <a:t>PE [2.601] vs Soviet [1.04] - unit counter options (1vs1) v1.0, by Wordsmith </a:t>
            </a:r>
            <a:endParaRPr lang="sk-SK" sz="2400" b="1" smtClean="0">
              <a:solidFill>
                <a:schemeClr val="tx1"/>
              </a:solidFill>
              <a:latin typeface="Arial Narrow" pitchFamily="34" charset="0"/>
            </a:endParaRPr>
          </a:p>
        </p:txBody>
      </p:sp>
      <p:pic>
        <p:nvPicPr>
          <p:cNvPr id="119" name="Obrázok 118" descr="00_Engineers.jpg"/>
          <p:cNvPicPr>
            <a:picLocks noChangeAspect="1"/>
          </p:cNvPicPr>
          <p:nvPr/>
        </p:nvPicPr>
        <p:blipFill>
          <a:blip r:embed="rId2" cstate="print"/>
          <a:stretch>
            <a:fillRect/>
          </a:stretch>
        </p:blipFill>
        <p:spPr>
          <a:xfrm>
            <a:off x="9078114" y="908805"/>
            <a:ext cx="600075" cy="638175"/>
          </a:xfrm>
          <a:prstGeom prst="rect">
            <a:avLst/>
          </a:prstGeom>
        </p:spPr>
      </p:pic>
      <p:pic>
        <p:nvPicPr>
          <p:cNvPr id="120" name="Obrázok 119" descr="01_Conscripts.jpg"/>
          <p:cNvPicPr>
            <a:picLocks noChangeAspect="1"/>
          </p:cNvPicPr>
          <p:nvPr/>
        </p:nvPicPr>
        <p:blipFill>
          <a:blip r:embed="rId3" cstate="print"/>
          <a:stretch>
            <a:fillRect/>
          </a:stretch>
        </p:blipFill>
        <p:spPr>
          <a:xfrm>
            <a:off x="8435172" y="908805"/>
            <a:ext cx="600075" cy="638175"/>
          </a:xfrm>
          <a:prstGeom prst="rect">
            <a:avLst/>
          </a:prstGeom>
        </p:spPr>
      </p:pic>
      <p:pic>
        <p:nvPicPr>
          <p:cNvPr id="121" name="Obrázok 120" descr="02_Strelky.jpg"/>
          <p:cNvPicPr>
            <a:picLocks noChangeAspect="1"/>
          </p:cNvPicPr>
          <p:nvPr/>
        </p:nvPicPr>
        <p:blipFill>
          <a:blip r:embed="rId4" cstate="print"/>
          <a:stretch>
            <a:fillRect/>
          </a:stretch>
        </p:blipFill>
        <p:spPr>
          <a:xfrm>
            <a:off x="8363734" y="5623713"/>
            <a:ext cx="600075" cy="638175"/>
          </a:xfrm>
          <a:prstGeom prst="rect">
            <a:avLst/>
          </a:prstGeom>
        </p:spPr>
      </p:pic>
      <p:pic>
        <p:nvPicPr>
          <p:cNvPr id="132" name="Obrázok 131" descr="04_Sniper.jpg"/>
          <p:cNvPicPr>
            <a:picLocks noChangeAspect="1"/>
          </p:cNvPicPr>
          <p:nvPr/>
        </p:nvPicPr>
        <p:blipFill>
          <a:blip r:embed="rId5" cstate="print"/>
          <a:stretch>
            <a:fillRect/>
          </a:stretch>
        </p:blipFill>
        <p:spPr>
          <a:xfrm>
            <a:off x="8363734" y="6338093"/>
            <a:ext cx="600075" cy="638175"/>
          </a:xfrm>
          <a:prstGeom prst="rect">
            <a:avLst/>
          </a:prstGeom>
        </p:spPr>
      </p:pic>
      <p:pic>
        <p:nvPicPr>
          <p:cNvPr id="133" name="Obrázok 132" descr="05_PTRD.jpg"/>
          <p:cNvPicPr>
            <a:picLocks noChangeAspect="1"/>
          </p:cNvPicPr>
          <p:nvPr/>
        </p:nvPicPr>
        <p:blipFill>
          <a:blip r:embed="rId6" cstate="print"/>
          <a:stretch>
            <a:fillRect/>
          </a:stretch>
        </p:blipFill>
        <p:spPr>
          <a:xfrm>
            <a:off x="9006676" y="5623713"/>
            <a:ext cx="600075" cy="638175"/>
          </a:xfrm>
          <a:prstGeom prst="rect">
            <a:avLst/>
          </a:prstGeom>
        </p:spPr>
      </p:pic>
      <p:pic>
        <p:nvPicPr>
          <p:cNvPr id="134" name="Obrázok 133" descr="06_Mortar.jpg"/>
          <p:cNvPicPr>
            <a:picLocks noChangeAspect="1"/>
          </p:cNvPicPr>
          <p:nvPr/>
        </p:nvPicPr>
        <p:blipFill>
          <a:blip r:embed="rId7" cstate="print"/>
          <a:stretch>
            <a:fillRect/>
          </a:stretch>
        </p:blipFill>
        <p:spPr>
          <a:xfrm>
            <a:off x="9006676" y="6338093"/>
            <a:ext cx="600075" cy="638175"/>
          </a:xfrm>
          <a:prstGeom prst="rect">
            <a:avLst/>
          </a:prstGeom>
        </p:spPr>
      </p:pic>
      <p:pic>
        <p:nvPicPr>
          <p:cNvPr id="135" name="Obrázok 134" descr="07_ATgun.jpg"/>
          <p:cNvPicPr>
            <a:picLocks noChangeAspect="1"/>
          </p:cNvPicPr>
          <p:nvPr/>
        </p:nvPicPr>
        <p:blipFill>
          <a:blip r:embed="rId8" cstate="print"/>
          <a:stretch>
            <a:fillRect/>
          </a:stretch>
        </p:blipFill>
        <p:spPr>
          <a:xfrm>
            <a:off x="8363734" y="4909333"/>
            <a:ext cx="600075" cy="638175"/>
          </a:xfrm>
          <a:prstGeom prst="rect">
            <a:avLst/>
          </a:prstGeom>
        </p:spPr>
      </p:pic>
      <p:pic>
        <p:nvPicPr>
          <p:cNvPr id="136" name="Obrázok 135" descr="08_Commander.jpg"/>
          <p:cNvPicPr>
            <a:picLocks noChangeAspect="1"/>
          </p:cNvPicPr>
          <p:nvPr/>
        </p:nvPicPr>
        <p:blipFill>
          <a:blip r:embed="rId9" cstate="print"/>
          <a:stretch>
            <a:fillRect/>
          </a:stretch>
        </p:blipFill>
        <p:spPr>
          <a:xfrm>
            <a:off x="9721056" y="908805"/>
            <a:ext cx="600075" cy="638175"/>
          </a:xfrm>
          <a:prstGeom prst="rect">
            <a:avLst/>
          </a:prstGeom>
        </p:spPr>
      </p:pic>
      <p:pic>
        <p:nvPicPr>
          <p:cNvPr id="138" name="Obrázok 137" descr="10_T90.jpg"/>
          <p:cNvPicPr>
            <a:picLocks noChangeAspect="1"/>
          </p:cNvPicPr>
          <p:nvPr/>
        </p:nvPicPr>
        <p:blipFill>
          <a:blip r:embed="rId10" cstate="print"/>
          <a:stretch>
            <a:fillRect/>
          </a:stretch>
        </p:blipFill>
        <p:spPr>
          <a:xfrm>
            <a:off x="12864328" y="1766061"/>
            <a:ext cx="600075" cy="638175"/>
          </a:xfrm>
          <a:prstGeom prst="rect">
            <a:avLst/>
          </a:prstGeom>
        </p:spPr>
      </p:pic>
      <p:pic>
        <p:nvPicPr>
          <p:cNvPr id="139" name="Obrázok 138" descr="11_T34.jpg"/>
          <p:cNvPicPr>
            <a:picLocks noChangeAspect="1"/>
          </p:cNvPicPr>
          <p:nvPr/>
        </p:nvPicPr>
        <p:blipFill>
          <a:blip r:embed="rId11" cstate="print"/>
          <a:stretch>
            <a:fillRect/>
          </a:stretch>
        </p:blipFill>
        <p:spPr>
          <a:xfrm>
            <a:off x="13507270" y="1766061"/>
            <a:ext cx="600075" cy="638175"/>
          </a:xfrm>
          <a:prstGeom prst="rect">
            <a:avLst/>
          </a:prstGeom>
        </p:spPr>
      </p:pic>
      <p:pic>
        <p:nvPicPr>
          <p:cNvPr id="103" name="Picture 5"/>
          <p:cNvPicPr>
            <a:picLocks noChangeAspect="1" noChangeArrowheads="1"/>
          </p:cNvPicPr>
          <p:nvPr/>
        </p:nvPicPr>
        <p:blipFill>
          <a:blip r:embed="rId12" cstate="print"/>
          <a:srcRect/>
          <a:stretch>
            <a:fillRect/>
          </a:stretch>
        </p:blipFill>
        <p:spPr bwMode="auto">
          <a:xfrm>
            <a:off x="1648562" y="3766325"/>
            <a:ext cx="720000" cy="720000"/>
          </a:xfrm>
          <a:prstGeom prst="rect">
            <a:avLst/>
          </a:prstGeom>
          <a:noFill/>
          <a:ln w="9525">
            <a:noFill/>
            <a:miter lim="800000"/>
            <a:headEnd/>
            <a:tailEnd/>
          </a:ln>
        </p:spPr>
      </p:pic>
      <p:pic>
        <p:nvPicPr>
          <p:cNvPr id="126" name="Picture 23"/>
          <p:cNvPicPr>
            <a:picLocks noChangeAspect="1" noChangeArrowheads="1"/>
          </p:cNvPicPr>
          <p:nvPr/>
        </p:nvPicPr>
        <p:blipFill>
          <a:blip r:embed="rId13" cstate="print"/>
          <a:srcRect/>
          <a:stretch>
            <a:fillRect/>
          </a:stretch>
        </p:blipFill>
        <p:spPr bwMode="auto">
          <a:xfrm>
            <a:off x="6863536" y="4766457"/>
            <a:ext cx="720000" cy="720000"/>
          </a:xfrm>
          <a:prstGeom prst="rect">
            <a:avLst/>
          </a:prstGeom>
          <a:noFill/>
          <a:ln w="9525">
            <a:noFill/>
            <a:miter lim="800000"/>
            <a:headEnd/>
            <a:tailEnd/>
          </a:ln>
        </p:spPr>
      </p:pic>
      <p:pic>
        <p:nvPicPr>
          <p:cNvPr id="127" name="Picture 24"/>
          <p:cNvPicPr>
            <a:picLocks noChangeAspect="1" noChangeArrowheads="1"/>
          </p:cNvPicPr>
          <p:nvPr/>
        </p:nvPicPr>
        <p:blipFill>
          <a:blip r:embed="rId14" cstate="print"/>
          <a:srcRect/>
          <a:stretch>
            <a:fillRect/>
          </a:stretch>
        </p:blipFill>
        <p:spPr bwMode="auto">
          <a:xfrm>
            <a:off x="434116" y="4766457"/>
            <a:ext cx="720000" cy="720000"/>
          </a:xfrm>
          <a:prstGeom prst="rect">
            <a:avLst/>
          </a:prstGeom>
          <a:noFill/>
          <a:ln w="9525">
            <a:noFill/>
            <a:miter lim="800000"/>
            <a:headEnd/>
            <a:tailEnd/>
          </a:ln>
        </p:spPr>
      </p:pic>
      <p:pic>
        <p:nvPicPr>
          <p:cNvPr id="130" name="Picture 27"/>
          <p:cNvPicPr>
            <a:picLocks noChangeAspect="1" noChangeArrowheads="1"/>
          </p:cNvPicPr>
          <p:nvPr/>
        </p:nvPicPr>
        <p:blipFill>
          <a:blip r:embed="rId15" cstate="print"/>
          <a:srcRect/>
          <a:stretch>
            <a:fillRect/>
          </a:stretch>
        </p:blipFill>
        <p:spPr bwMode="auto">
          <a:xfrm>
            <a:off x="434116" y="3766325"/>
            <a:ext cx="720000" cy="720000"/>
          </a:xfrm>
          <a:prstGeom prst="rect">
            <a:avLst/>
          </a:prstGeom>
          <a:noFill/>
          <a:ln w="9525">
            <a:noFill/>
            <a:miter lim="800000"/>
            <a:headEnd/>
            <a:tailEnd/>
          </a:ln>
        </p:spPr>
      </p:pic>
      <p:sp>
        <p:nvSpPr>
          <p:cNvPr id="131" name="BlokTextu 130"/>
          <p:cNvSpPr txBox="1"/>
          <p:nvPr/>
        </p:nvSpPr>
        <p:spPr>
          <a:xfrm>
            <a:off x="291240" y="908805"/>
            <a:ext cx="4357718" cy="785818"/>
          </a:xfrm>
          <a:prstGeom prst="rect">
            <a:avLst/>
          </a:prstGeom>
          <a:noFill/>
        </p:spPr>
        <p:txBody>
          <a:bodyPr wrap="square" lIns="42211" tIns="42211" rIns="42211" bIns="42211" rtlCol="0">
            <a:noAutofit/>
          </a:bodyPr>
          <a:lstStyle/>
          <a:p>
            <a:r>
              <a:rPr lang="en-US" sz="1400" b="1" smtClean="0">
                <a:solidFill>
                  <a:schemeClr val="accent2">
                    <a:lumMod val="50000"/>
                  </a:schemeClr>
                </a:solidFill>
                <a:latin typeface="Arial Narrow" pitchFamily="34" charset="0"/>
              </a:rPr>
              <a:t>Note: this guide is for 1vs1 automatch type only, meaning a start with normal resources and play for 500 Victory points. For the other game types the build order would be different.</a:t>
            </a:r>
          </a:p>
        </p:txBody>
      </p:sp>
      <p:cxnSp>
        <p:nvCxnSpPr>
          <p:cNvPr id="144" name="Rovná spojovacia šípka 143"/>
          <p:cNvCxnSpPr/>
          <p:nvPr/>
        </p:nvCxnSpPr>
        <p:spPr>
          <a:xfrm>
            <a:off x="1077058" y="4194953"/>
            <a:ext cx="571504"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7" name="BlokTextu 146"/>
          <p:cNvSpPr txBox="1"/>
          <p:nvPr/>
        </p:nvSpPr>
        <p:spPr>
          <a:xfrm>
            <a:off x="2434380" y="3694887"/>
            <a:ext cx="3000396" cy="1000132"/>
          </a:xfrm>
          <a:prstGeom prst="rect">
            <a:avLst/>
          </a:prstGeom>
          <a:noFill/>
        </p:spPr>
        <p:txBody>
          <a:bodyPr wrap="square" lIns="42211" tIns="42211" rIns="42211" bIns="42211" rtlCol="0">
            <a:noAutofit/>
          </a:bodyPr>
          <a:lstStyle/>
          <a:p>
            <a:r>
              <a:rPr lang="en-US" sz="1400" smtClean="0">
                <a:latin typeface="Letter Gothic" pitchFamily="49" charset="0"/>
              </a:rPr>
              <a:t>Use Ketten for fast cap - go for fuel with priority. If the map is bigger you can get 2nd Ketten as first unit build</a:t>
            </a:r>
          </a:p>
          <a:p>
            <a:endParaRPr lang="en-US" sz="1400" smtClean="0">
              <a:latin typeface="Letter Gothic" pitchFamily="49" charset="0"/>
            </a:endParaRPr>
          </a:p>
        </p:txBody>
      </p:sp>
      <p:sp>
        <p:nvSpPr>
          <p:cNvPr id="148" name="BlokTextu 147"/>
          <p:cNvSpPr txBox="1"/>
          <p:nvPr/>
        </p:nvSpPr>
        <p:spPr>
          <a:xfrm>
            <a:off x="148364" y="5480837"/>
            <a:ext cx="2286016" cy="1357322"/>
          </a:xfrm>
          <a:prstGeom prst="rect">
            <a:avLst/>
          </a:prstGeom>
          <a:noFill/>
        </p:spPr>
        <p:txBody>
          <a:bodyPr wrap="square" lIns="42211" tIns="42211" rIns="42211" bIns="42211" rtlCol="0">
            <a:noAutofit/>
          </a:bodyPr>
          <a:lstStyle/>
          <a:p>
            <a:r>
              <a:rPr lang="en-US" sz="1400" smtClean="0">
                <a:latin typeface="Letter Gothic" pitchFamily="49" charset="0"/>
              </a:rPr>
              <a:t>Build 4 PGs. Arm one of them with G43. Keep your PGs close, use max 1 to cap/decap and other to cover or harass caping Conscipts</a:t>
            </a:r>
          </a:p>
          <a:p>
            <a:endParaRPr lang="en-US" sz="1400" smtClean="0">
              <a:latin typeface="Letter Gothic" pitchFamily="49" charset="0"/>
            </a:endParaRPr>
          </a:p>
        </p:txBody>
      </p:sp>
      <p:cxnSp>
        <p:nvCxnSpPr>
          <p:cNvPr id="149" name="Rovná spojovacia šípka 148"/>
          <p:cNvCxnSpPr/>
          <p:nvPr/>
        </p:nvCxnSpPr>
        <p:spPr>
          <a:xfrm rot="5400000">
            <a:off x="470629" y="4587068"/>
            <a:ext cx="357190"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Rovná spojovacia šípka 150"/>
          <p:cNvCxnSpPr/>
          <p:nvPr/>
        </p:nvCxnSpPr>
        <p:spPr>
          <a:xfrm>
            <a:off x="1148496" y="5123647"/>
            <a:ext cx="1643074"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54" name="Picture 3"/>
          <p:cNvPicPr>
            <a:picLocks noChangeAspect="1" noChangeArrowheads="1"/>
          </p:cNvPicPr>
          <p:nvPr/>
        </p:nvPicPr>
        <p:blipFill>
          <a:blip r:embed="rId16" cstate="print"/>
          <a:srcRect/>
          <a:stretch>
            <a:fillRect/>
          </a:stretch>
        </p:blipFill>
        <p:spPr bwMode="auto">
          <a:xfrm>
            <a:off x="5363338" y="4766457"/>
            <a:ext cx="720000" cy="720000"/>
          </a:xfrm>
          <a:prstGeom prst="rect">
            <a:avLst/>
          </a:prstGeom>
          <a:noFill/>
          <a:ln w="9525">
            <a:noFill/>
            <a:miter lim="800000"/>
            <a:headEnd/>
            <a:tailEnd/>
          </a:ln>
        </p:spPr>
      </p:pic>
      <p:pic>
        <p:nvPicPr>
          <p:cNvPr id="156" name="Picture 5"/>
          <p:cNvPicPr>
            <a:picLocks noChangeAspect="1" noChangeArrowheads="1"/>
          </p:cNvPicPr>
          <p:nvPr/>
        </p:nvPicPr>
        <p:blipFill>
          <a:blip r:embed="rId17" cstate="print"/>
          <a:srcRect/>
          <a:stretch>
            <a:fillRect/>
          </a:stretch>
        </p:blipFill>
        <p:spPr bwMode="auto">
          <a:xfrm>
            <a:off x="2791570" y="4766457"/>
            <a:ext cx="720000" cy="720000"/>
          </a:xfrm>
          <a:prstGeom prst="rect">
            <a:avLst/>
          </a:prstGeom>
          <a:noFill/>
          <a:ln w="9525">
            <a:noFill/>
            <a:miter lim="800000"/>
            <a:headEnd/>
            <a:tailEnd/>
          </a:ln>
        </p:spPr>
      </p:pic>
      <p:sp>
        <p:nvSpPr>
          <p:cNvPr id="158" name="BlokTextu 157"/>
          <p:cNvSpPr txBox="1"/>
          <p:nvPr/>
        </p:nvSpPr>
        <p:spPr>
          <a:xfrm>
            <a:off x="2648694" y="5552275"/>
            <a:ext cx="2643206" cy="785818"/>
          </a:xfrm>
          <a:prstGeom prst="rect">
            <a:avLst/>
          </a:prstGeom>
          <a:noFill/>
        </p:spPr>
        <p:txBody>
          <a:bodyPr wrap="square" lIns="42211" tIns="42211" rIns="42211" bIns="42211" rtlCol="0">
            <a:noAutofit/>
          </a:bodyPr>
          <a:lstStyle/>
          <a:p>
            <a:r>
              <a:rPr lang="en-US" sz="1400" smtClean="0">
                <a:latin typeface="Letter Gothic" pitchFamily="49" charset="0"/>
              </a:rPr>
              <a:t>Build T1 - Logistik Kompanie and get 4men squads as soon as available</a:t>
            </a:r>
          </a:p>
          <a:p>
            <a:endParaRPr lang="en-US" sz="1400" smtClean="0">
              <a:latin typeface="Letter Gothic" pitchFamily="49" charset="0"/>
            </a:endParaRPr>
          </a:p>
        </p:txBody>
      </p:sp>
      <p:cxnSp>
        <p:nvCxnSpPr>
          <p:cNvPr id="159" name="Rovná spojovacia šípka 158"/>
          <p:cNvCxnSpPr/>
          <p:nvPr/>
        </p:nvCxnSpPr>
        <p:spPr>
          <a:xfrm>
            <a:off x="3505950" y="5123647"/>
            <a:ext cx="1857388"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0" name="BlokTextu 159"/>
          <p:cNvSpPr txBox="1"/>
          <p:nvPr/>
        </p:nvSpPr>
        <p:spPr>
          <a:xfrm>
            <a:off x="5363338" y="5552275"/>
            <a:ext cx="1214446" cy="785818"/>
          </a:xfrm>
          <a:prstGeom prst="rect">
            <a:avLst/>
          </a:prstGeom>
          <a:noFill/>
        </p:spPr>
        <p:txBody>
          <a:bodyPr wrap="square" lIns="42211" tIns="42211" rIns="42211" bIns="42211" rtlCol="0">
            <a:noAutofit/>
          </a:bodyPr>
          <a:lstStyle/>
          <a:p>
            <a:r>
              <a:rPr lang="en-US" sz="1400" smtClean="0">
                <a:latin typeface="Letter Gothic" pitchFamily="49" charset="0"/>
              </a:rPr>
              <a:t>Build T3 - Panzer-Jager Kommand</a:t>
            </a:r>
          </a:p>
          <a:p>
            <a:endParaRPr lang="en-US" sz="1400" smtClean="0">
              <a:latin typeface="Letter Gothic" pitchFamily="49" charset="0"/>
            </a:endParaRPr>
          </a:p>
        </p:txBody>
      </p:sp>
      <p:pic>
        <p:nvPicPr>
          <p:cNvPr id="162" name="Picture 9"/>
          <p:cNvPicPr>
            <a:picLocks noChangeAspect="1" noChangeArrowheads="1"/>
          </p:cNvPicPr>
          <p:nvPr/>
        </p:nvPicPr>
        <p:blipFill>
          <a:blip r:embed="rId18" cstate="print"/>
          <a:srcRect/>
          <a:stretch>
            <a:fillRect/>
          </a:stretch>
        </p:blipFill>
        <p:spPr bwMode="auto">
          <a:xfrm>
            <a:off x="3934578" y="6052341"/>
            <a:ext cx="720000" cy="720000"/>
          </a:xfrm>
          <a:prstGeom prst="rect">
            <a:avLst/>
          </a:prstGeom>
          <a:noFill/>
          <a:ln w="9525">
            <a:noFill/>
            <a:miter lim="800000"/>
            <a:headEnd/>
            <a:tailEnd/>
          </a:ln>
        </p:spPr>
      </p:pic>
      <p:pic>
        <p:nvPicPr>
          <p:cNvPr id="164" name="Picture 11"/>
          <p:cNvPicPr>
            <a:picLocks noChangeAspect="1" noChangeArrowheads="1"/>
          </p:cNvPicPr>
          <p:nvPr/>
        </p:nvPicPr>
        <p:blipFill>
          <a:blip r:embed="rId19" cstate="print"/>
          <a:srcRect/>
          <a:stretch>
            <a:fillRect/>
          </a:stretch>
        </p:blipFill>
        <p:spPr bwMode="auto">
          <a:xfrm>
            <a:off x="6292032" y="3837763"/>
            <a:ext cx="720000" cy="720000"/>
          </a:xfrm>
          <a:prstGeom prst="rect">
            <a:avLst/>
          </a:prstGeom>
          <a:noFill/>
          <a:ln w="9525">
            <a:noFill/>
            <a:miter lim="800000"/>
            <a:headEnd/>
            <a:tailEnd/>
          </a:ln>
        </p:spPr>
      </p:pic>
      <p:cxnSp>
        <p:nvCxnSpPr>
          <p:cNvPr id="172" name="Rovná spojovacia šípka 171"/>
          <p:cNvCxnSpPr/>
          <p:nvPr/>
        </p:nvCxnSpPr>
        <p:spPr>
          <a:xfrm>
            <a:off x="6077718" y="5123647"/>
            <a:ext cx="785818"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4" name="BlokTextu 173"/>
          <p:cNvSpPr txBox="1"/>
          <p:nvPr/>
        </p:nvSpPr>
        <p:spPr>
          <a:xfrm>
            <a:off x="6720660" y="5480837"/>
            <a:ext cx="1143008" cy="571504"/>
          </a:xfrm>
          <a:prstGeom prst="rect">
            <a:avLst/>
          </a:prstGeom>
          <a:noFill/>
        </p:spPr>
        <p:txBody>
          <a:bodyPr wrap="square" lIns="42211" tIns="42211" rIns="42211" bIns="42211" rtlCol="0">
            <a:noAutofit/>
          </a:bodyPr>
          <a:lstStyle/>
          <a:p>
            <a:r>
              <a:rPr lang="en-US" sz="1400" smtClean="0">
                <a:latin typeface="Letter Gothic" pitchFamily="49" charset="0"/>
              </a:rPr>
              <a:t>Equip 2 PGs with MP44</a:t>
            </a:r>
          </a:p>
          <a:p>
            <a:endParaRPr lang="en-US" sz="1400" smtClean="0">
              <a:latin typeface="Letter Gothic" pitchFamily="49" charset="0"/>
            </a:endParaRPr>
          </a:p>
        </p:txBody>
      </p:sp>
      <p:sp>
        <p:nvSpPr>
          <p:cNvPr id="181" name="BlokTextu 180"/>
          <p:cNvSpPr txBox="1"/>
          <p:nvPr/>
        </p:nvSpPr>
        <p:spPr>
          <a:xfrm>
            <a:off x="5791966" y="3123383"/>
            <a:ext cx="1571636" cy="785818"/>
          </a:xfrm>
          <a:prstGeom prst="rect">
            <a:avLst/>
          </a:prstGeom>
          <a:noFill/>
        </p:spPr>
        <p:txBody>
          <a:bodyPr wrap="square" lIns="42211" tIns="42211" rIns="42211" bIns="42211" rtlCol="0">
            <a:noAutofit/>
          </a:bodyPr>
          <a:lstStyle/>
          <a:p>
            <a:r>
              <a:rPr lang="en-US" sz="1400" smtClean="0">
                <a:latin typeface="Letter Gothic" pitchFamily="49" charset="0"/>
              </a:rPr>
              <a:t>Get Def-Ops from HQ as you have enough fuel</a:t>
            </a:r>
          </a:p>
          <a:p>
            <a:endParaRPr lang="en-US" sz="1400" smtClean="0">
              <a:latin typeface="Letter Gothic" pitchFamily="49" charset="0"/>
            </a:endParaRPr>
          </a:p>
        </p:txBody>
      </p:sp>
      <p:sp>
        <p:nvSpPr>
          <p:cNvPr id="185" name="BlokTextu 184"/>
          <p:cNvSpPr txBox="1"/>
          <p:nvPr/>
        </p:nvSpPr>
        <p:spPr>
          <a:xfrm>
            <a:off x="7292164" y="3980639"/>
            <a:ext cx="1357322" cy="714380"/>
          </a:xfrm>
          <a:prstGeom prst="rect">
            <a:avLst/>
          </a:prstGeom>
          <a:noFill/>
        </p:spPr>
        <p:txBody>
          <a:bodyPr wrap="square" lIns="42211" tIns="42211" rIns="42211" bIns="42211" rtlCol="0">
            <a:noAutofit/>
          </a:bodyPr>
          <a:lstStyle/>
          <a:p>
            <a:r>
              <a:rPr lang="en-US" sz="1400" smtClean="0">
                <a:latin typeface="Letter Gothic" pitchFamily="49" charset="0"/>
              </a:rPr>
              <a:t>Now the tech depends on what you see:</a:t>
            </a:r>
          </a:p>
          <a:p>
            <a:endParaRPr lang="en-US" sz="1400" smtClean="0">
              <a:latin typeface="Letter Gothic" pitchFamily="49" charset="0"/>
            </a:endParaRPr>
          </a:p>
        </p:txBody>
      </p:sp>
      <p:cxnSp>
        <p:nvCxnSpPr>
          <p:cNvPr id="186" name="Rovná spojovacia šípka 185"/>
          <p:cNvCxnSpPr/>
          <p:nvPr/>
        </p:nvCxnSpPr>
        <p:spPr>
          <a:xfrm rot="5400000" flipH="1" flipV="1">
            <a:off x="6363470" y="3051945"/>
            <a:ext cx="3429024" cy="5715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Rovná spojovacia šípka 187"/>
          <p:cNvCxnSpPr/>
          <p:nvPr/>
        </p:nvCxnSpPr>
        <p:spPr>
          <a:xfrm rot="16200000" flipH="1">
            <a:off x="7077850" y="5838027"/>
            <a:ext cx="1928826" cy="50006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0" name="BlokTextu 189"/>
          <p:cNvSpPr txBox="1"/>
          <p:nvPr/>
        </p:nvSpPr>
        <p:spPr>
          <a:xfrm>
            <a:off x="8435172" y="1551747"/>
            <a:ext cx="1928826" cy="714380"/>
          </a:xfrm>
          <a:prstGeom prst="rect">
            <a:avLst/>
          </a:prstGeom>
          <a:noFill/>
        </p:spPr>
        <p:txBody>
          <a:bodyPr wrap="square" lIns="42211" tIns="42211" rIns="42211" bIns="42211" rtlCol="0">
            <a:noAutofit/>
          </a:bodyPr>
          <a:lstStyle/>
          <a:p>
            <a:r>
              <a:rPr lang="en-US" sz="1400" smtClean="0">
                <a:latin typeface="Letter Gothic" pitchFamily="49" charset="0"/>
              </a:rPr>
              <a:t>Lots of Conscripts with some Engineers and Commander</a:t>
            </a:r>
          </a:p>
          <a:p>
            <a:endParaRPr lang="en-US" sz="1400" smtClean="0">
              <a:latin typeface="Letter Gothic" pitchFamily="49" charset="0"/>
            </a:endParaRPr>
          </a:p>
        </p:txBody>
      </p:sp>
      <p:cxnSp>
        <p:nvCxnSpPr>
          <p:cNvPr id="191" name="Rovná spojovacia šípka 190"/>
          <p:cNvCxnSpPr/>
          <p:nvPr/>
        </p:nvCxnSpPr>
        <p:spPr>
          <a:xfrm>
            <a:off x="10435436" y="1265995"/>
            <a:ext cx="1143008" cy="10001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3" name="BlokTextu 192"/>
          <p:cNvSpPr txBox="1"/>
          <p:nvPr/>
        </p:nvSpPr>
        <p:spPr>
          <a:xfrm>
            <a:off x="8435172" y="2266127"/>
            <a:ext cx="2857520" cy="1143008"/>
          </a:xfrm>
          <a:prstGeom prst="rect">
            <a:avLst/>
          </a:prstGeom>
          <a:noFill/>
        </p:spPr>
        <p:txBody>
          <a:bodyPr wrap="square" lIns="42211" tIns="42211" rIns="42211" bIns="42211" rtlCol="0">
            <a:noAutofit/>
          </a:bodyPr>
          <a:lstStyle/>
          <a:p>
            <a:r>
              <a:rPr lang="en-US" sz="1400" smtClean="0">
                <a:latin typeface="Letter Gothic" pitchFamily="49" charset="0"/>
              </a:rPr>
              <a:t>There is chance that Soviet is going for fast Tank Hall, especially if you failed to deny fuel or map has high fuel income point which is Soviet's</a:t>
            </a:r>
          </a:p>
          <a:p>
            <a:endParaRPr lang="en-US" sz="1400" smtClean="0">
              <a:latin typeface="Letter Gothic" pitchFamily="49" charset="0"/>
            </a:endParaRPr>
          </a:p>
        </p:txBody>
      </p:sp>
      <p:sp>
        <p:nvSpPr>
          <p:cNvPr id="196" name="BlokTextu 195"/>
          <p:cNvSpPr txBox="1"/>
          <p:nvPr/>
        </p:nvSpPr>
        <p:spPr>
          <a:xfrm>
            <a:off x="7363602" y="7052473"/>
            <a:ext cx="1928826" cy="714380"/>
          </a:xfrm>
          <a:prstGeom prst="rect">
            <a:avLst/>
          </a:prstGeom>
          <a:noFill/>
        </p:spPr>
        <p:txBody>
          <a:bodyPr wrap="square" lIns="42211" tIns="42211" rIns="42211" bIns="42211" rtlCol="0">
            <a:noAutofit/>
          </a:bodyPr>
          <a:lstStyle/>
          <a:p>
            <a:r>
              <a:rPr lang="en-US" sz="1400" smtClean="0">
                <a:latin typeface="Letter Gothic" pitchFamily="49" charset="0"/>
              </a:rPr>
              <a:t>Some Strelky, Snipers, PTRD teams, Mortar or AT gun</a:t>
            </a:r>
          </a:p>
          <a:p>
            <a:endParaRPr lang="en-US" sz="1400" smtClean="0">
              <a:latin typeface="Letter Gothic" pitchFamily="49" charset="0"/>
            </a:endParaRPr>
          </a:p>
        </p:txBody>
      </p:sp>
      <p:sp>
        <p:nvSpPr>
          <p:cNvPr id="197" name="BlokTextu 196"/>
          <p:cNvSpPr txBox="1"/>
          <p:nvPr/>
        </p:nvSpPr>
        <p:spPr>
          <a:xfrm>
            <a:off x="7792230" y="7766853"/>
            <a:ext cx="1643074" cy="714380"/>
          </a:xfrm>
          <a:prstGeom prst="rect">
            <a:avLst/>
          </a:prstGeom>
          <a:noFill/>
        </p:spPr>
        <p:txBody>
          <a:bodyPr wrap="square" lIns="42211" tIns="42211" rIns="42211" bIns="42211" rtlCol="0">
            <a:noAutofit/>
          </a:bodyPr>
          <a:lstStyle/>
          <a:p>
            <a:r>
              <a:rPr lang="en-US" sz="1400" smtClean="0">
                <a:latin typeface="Letter Gothic" pitchFamily="49" charset="0"/>
              </a:rPr>
              <a:t>He just spent 50 fuel for Support barracks. </a:t>
            </a:r>
          </a:p>
          <a:p>
            <a:endParaRPr lang="en-US" sz="1400" smtClean="0">
              <a:latin typeface="Letter Gothic" pitchFamily="49" charset="0"/>
            </a:endParaRPr>
          </a:p>
        </p:txBody>
      </p:sp>
      <p:pic>
        <p:nvPicPr>
          <p:cNvPr id="201" name="Picture 15"/>
          <p:cNvPicPr>
            <a:picLocks noChangeAspect="1" noChangeArrowheads="1"/>
          </p:cNvPicPr>
          <p:nvPr/>
        </p:nvPicPr>
        <p:blipFill>
          <a:blip r:embed="rId20" cstate="print"/>
          <a:srcRect/>
          <a:stretch>
            <a:fillRect/>
          </a:stretch>
        </p:blipFill>
        <p:spPr bwMode="auto">
          <a:xfrm>
            <a:off x="11649882" y="2266127"/>
            <a:ext cx="720000" cy="720000"/>
          </a:xfrm>
          <a:prstGeom prst="rect">
            <a:avLst/>
          </a:prstGeom>
          <a:noFill/>
          <a:ln w="9525">
            <a:noFill/>
            <a:miter lim="800000"/>
            <a:headEnd/>
            <a:tailEnd/>
          </a:ln>
        </p:spPr>
      </p:pic>
      <p:sp>
        <p:nvSpPr>
          <p:cNvPr id="202" name="BlokTextu 201"/>
          <p:cNvSpPr txBox="1"/>
          <p:nvPr/>
        </p:nvSpPr>
        <p:spPr>
          <a:xfrm>
            <a:off x="11435568" y="2980507"/>
            <a:ext cx="1928826" cy="571504"/>
          </a:xfrm>
          <a:prstGeom prst="rect">
            <a:avLst/>
          </a:prstGeom>
          <a:noFill/>
        </p:spPr>
        <p:txBody>
          <a:bodyPr wrap="square" lIns="42211" tIns="42211" rIns="42211" bIns="42211" rtlCol="0">
            <a:noAutofit/>
          </a:bodyPr>
          <a:lstStyle/>
          <a:p>
            <a:r>
              <a:rPr lang="en-US" sz="1400" smtClean="0">
                <a:latin typeface="Letter Gothic" pitchFamily="49" charset="0"/>
              </a:rPr>
              <a:t>Get Panzer-Jager upgrade to MarderIII</a:t>
            </a:r>
          </a:p>
          <a:p>
            <a:endParaRPr lang="en-US" sz="1400" smtClean="0">
              <a:latin typeface="Letter Gothic" pitchFamily="49" charset="0"/>
            </a:endParaRPr>
          </a:p>
        </p:txBody>
      </p:sp>
      <p:cxnSp>
        <p:nvCxnSpPr>
          <p:cNvPr id="203" name="Rovná spojovacia šípka 202"/>
          <p:cNvCxnSpPr/>
          <p:nvPr/>
        </p:nvCxnSpPr>
        <p:spPr>
          <a:xfrm>
            <a:off x="12435700" y="2553467"/>
            <a:ext cx="2071702"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4" name="BlokTextu 203"/>
          <p:cNvSpPr txBox="1"/>
          <p:nvPr/>
        </p:nvSpPr>
        <p:spPr>
          <a:xfrm>
            <a:off x="12578576" y="837367"/>
            <a:ext cx="3571900" cy="1500198"/>
          </a:xfrm>
          <a:prstGeom prst="rect">
            <a:avLst/>
          </a:prstGeom>
          <a:noFill/>
        </p:spPr>
        <p:txBody>
          <a:bodyPr wrap="square" lIns="42211" tIns="42211" rIns="42211" bIns="42211" rtlCol="0">
            <a:noAutofit/>
          </a:bodyPr>
          <a:lstStyle/>
          <a:p>
            <a:r>
              <a:rPr lang="en-US" sz="1400" smtClean="0">
                <a:latin typeface="Letter Gothic" pitchFamily="49" charset="0"/>
              </a:rPr>
              <a:t>You can expect fast T90 which would rape your PGs or even T34. If you hear rattling sound there is T34 already - make MarderIII quick!</a:t>
            </a:r>
          </a:p>
          <a:p>
            <a:endParaRPr lang="en-US" sz="1400" smtClean="0">
              <a:latin typeface="Letter Gothic" pitchFamily="49" charset="0"/>
            </a:endParaRPr>
          </a:p>
        </p:txBody>
      </p:sp>
      <p:pic>
        <p:nvPicPr>
          <p:cNvPr id="205" name="Picture 19"/>
          <p:cNvPicPr>
            <a:picLocks noChangeAspect="1" noChangeArrowheads="1"/>
          </p:cNvPicPr>
          <p:nvPr/>
        </p:nvPicPr>
        <p:blipFill>
          <a:blip r:embed="rId21" cstate="print"/>
          <a:srcRect/>
          <a:stretch>
            <a:fillRect/>
          </a:stretch>
        </p:blipFill>
        <p:spPr bwMode="auto">
          <a:xfrm>
            <a:off x="10721188" y="10047249"/>
            <a:ext cx="720000" cy="720000"/>
          </a:xfrm>
          <a:prstGeom prst="rect">
            <a:avLst/>
          </a:prstGeom>
          <a:noFill/>
          <a:ln w="9525">
            <a:noFill/>
            <a:miter lim="800000"/>
            <a:headEnd/>
            <a:tailEnd/>
          </a:ln>
        </p:spPr>
      </p:pic>
      <p:pic>
        <p:nvPicPr>
          <p:cNvPr id="206" name="Picture 4"/>
          <p:cNvPicPr>
            <a:picLocks noChangeAspect="1" noChangeArrowheads="1"/>
          </p:cNvPicPr>
          <p:nvPr/>
        </p:nvPicPr>
        <p:blipFill>
          <a:blip r:embed="rId22" cstate="print"/>
          <a:srcRect/>
          <a:stretch>
            <a:fillRect/>
          </a:stretch>
        </p:blipFill>
        <p:spPr bwMode="auto">
          <a:xfrm>
            <a:off x="17222046" y="2409003"/>
            <a:ext cx="720000" cy="720000"/>
          </a:xfrm>
          <a:prstGeom prst="rect">
            <a:avLst/>
          </a:prstGeom>
          <a:noFill/>
          <a:ln w="9525">
            <a:noFill/>
            <a:miter lim="800000"/>
            <a:headEnd/>
            <a:tailEnd/>
          </a:ln>
        </p:spPr>
      </p:pic>
      <p:sp>
        <p:nvSpPr>
          <p:cNvPr id="208" name="BlokTextu 207"/>
          <p:cNvSpPr txBox="1"/>
          <p:nvPr/>
        </p:nvSpPr>
        <p:spPr>
          <a:xfrm>
            <a:off x="15293220" y="2266127"/>
            <a:ext cx="1500198" cy="785818"/>
          </a:xfrm>
          <a:prstGeom prst="rect">
            <a:avLst/>
          </a:prstGeom>
          <a:noFill/>
        </p:spPr>
        <p:txBody>
          <a:bodyPr wrap="square" lIns="42211" tIns="42211" rIns="42211" bIns="42211" rtlCol="0">
            <a:noAutofit/>
          </a:bodyPr>
          <a:lstStyle/>
          <a:p>
            <a:r>
              <a:rPr lang="en-US" sz="1400" smtClean="0">
                <a:latin typeface="Letter Gothic" pitchFamily="49" charset="0"/>
              </a:rPr>
              <a:t>What is the status of fuel points? </a:t>
            </a:r>
          </a:p>
        </p:txBody>
      </p:sp>
      <p:pic>
        <p:nvPicPr>
          <p:cNvPr id="209" name="Picture 8"/>
          <p:cNvPicPr>
            <a:picLocks noChangeAspect="1" noChangeArrowheads="1"/>
          </p:cNvPicPr>
          <p:nvPr/>
        </p:nvPicPr>
        <p:blipFill>
          <a:blip r:embed="rId23" cstate="print"/>
          <a:srcRect/>
          <a:stretch>
            <a:fillRect/>
          </a:stretch>
        </p:blipFill>
        <p:spPr bwMode="auto">
          <a:xfrm>
            <a:off x="14507402" y="2266127"/>
            <a:ext cx="720000" cy="720000"/>
          </a:xfrm>
          <a:prstGeom prst="rect">
            <a:avLst/>
          </a:prstGeom>
          <a:noFill/>
          <a:ln w="9525">
            <a:noFill/>
            <a:miter lim="800000"/>
            <a:headEnd/>
            <a:tailEnd/>
          </a:ln>
        </p:spPr>
      </p:pic>
      <p:cxnSp>
        <p:nvCxnSpPr>
          <p:cNvPr id="210" name="Rovná spojovacia šípka 209"/>
          <p:cNvCxnSpPr/>
          <p:nvPr/>
        </p:nvCxnSpPr>
        <p:spPr>
          <a:xfrm flipV="1">
            <a:off x="16436228" y="2051813"/>
            <a:ext cx="1143008" cy="28575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3" name="BlokTextu 212"/>
          <p:cNvSpPr txBox="1"/>
          <p:nvPr/>
        </p:nvSpPr>
        <p:spPr>
          <a:xfrm>
            <a:off x="17650674" y="1694623"/>
            <a:ext cx="1071570" cy="714380"/>
          </a:xfrm>
          <a:prstGeom prst="rect">
            <a:avLst/>
          </a:prstGeom>
          <a:noFill/>
        </p:spPr>
        <p:txBody>
          <a:bodyPr wrap="square" lIns="42211" tIns="42211" rIns="42211" bIns="42211" rtlCol="0">
            <a:noAutofit/>
          </a:bodyPr>
          <a:lstStyle/>
          <a:p>
            <a:r>
              <a:rPr lang="en-US" sz="1400" smtClean="0">
                <a:latin typeface="Letter Gothic" pitchFamily="49" charset="0"/>
              </a:rPr>
              <a:t>You have advantage in fuel</a:t>
            </a:r>
          </a:p>
        </p:txBody>
      </p:sp>
      <p:sp>
        <p:nvSpPr>
          <p:cNvPr id="215" name="BlokTextu 214"/>
          <p:cNvSpPr txBox="1"/>
          <p:nvPr/>
        </p:nvSpPr>
        <p:spPr>
          <a:xfrm>
            <a:off x="16793418" y="3194821"/>
            <a:ext cx="2357454" cy="1000132"/>
          </a:xfrm>
          <a:prstGeom prst="rect">
            <a:avLst/>
          </a:prstGeom>
          <a:noFill/>
        </p:spPr>
        <p:txBody>
          <a:bodyPr wrap="square" lIns="42211" tIns="42211" rIns="42211" bIns="42211" rtlCol="0">
            <a:noAutofit/>
          </a:bodyPr>
          <a:lstStyle/>
          <a:p>
            <a:r>
              <a:rPr lang="en-US" sz="1400" smtClean="0">
                <a:latin typeface="Letter Gothic" pitchFamily="49" charset="0"/>
              </a:rPr>
              <a:t>If you feel confident in fuel build T4 - Panzer-Support command and later upgrade it for PzIV</a:t>
            </a:r>
          </a:p>
        </p:txBody>
      </p:sp>
      <p:pic>
        <p:nvPicPr>
          <p:cNvPr id="216" name="Picture 7"/>
          <p:cNvPicPr>
            <a:picLocks noChangeAspect="1" noChangeArrowheads="1"/>
          </p:cNvPicPr>
          <p:nvPr/>
        </p:nvPicPr>
        <p:blipFill>
          <a:blip r:embed="rId24" cstate="print"/>
          <a:srcRect/>
          <a:stretch>
            <a:fillRect/>
          </a:stretch>
        </p:blipFill>
        <p:spPr bwMode="auto">
          <a:xfrm>
            <a:off x="17650674" y="4123515"/>
            <a:ext cx="720000" cy="720000"/>
          </a:xfrm>
          <a:prstGeom prst="rect">
            <a:avLst/>
          </a:prstGeom>
          <a:noFill/>
          <a:ln w="9525">
            <a:noFill/>
            <a:miter lim="800000"/>
            <a:headEnd/>
            <a:tailEnd/>
          </a:ln>
        </p:spPr>
      </p:pic>
      <p:pic>
        <p:nvPicPr>
          <p:cNvPr id="217" name="Picture 17"/>
          <p:cNvPicPr>
            <a:picLocks noChangeAspect="1" noChangeArrowheads="1"/>
          </p:cNvPicPr>
          <p:nvPr/>
        </p:nvPicPr>
        <p:blipFill>
          <a:blip r:embed="rId25" cstate="print"/>
          <a:srcRect/>
          <a:stretch>
            <a:fillRect/>
          </a:stretch>
        </p:blipFill>
        <p:spPr bwMode="auto">
          <a:xfrm>
            <a:off x="16864856" y="4123515"/>
            <a:ext cx="720000" cy="720000"/>
          </a:xfrm>
          <a:prstGeom prst="rect">
            <a:avLst/>
          </a:prstGeom>
          <a:noFill/>
          <a:ln w="9525">
            <a:noFill/>
            <a:miter lim="800000"/>
            <a:headEnd/>
            <a:tailEnd/>
          </a:ln>
        </p:spPr>
      </p:pic>
      <p:cxnSp>
        <p:nvCxnSpPr>
          <p:cNvPr id="218" name="Rovná spojovacia šípka 217"/>
          <p:cNvCxnSpPr/>
          <p:nvPr/>
        </p:nvCxnSpPr>
        <p:spPr>
          <a:xfrm rot="5400000">
            <a:off x="15400377" y="3087664"/>
            <a:ext cx="357190" cy="14287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22" name="Picture 8"/>
          <p:cNvPicPr>
            <a:picLocks noChangeAspect="1" noChangeArrowheads="1"/>
          </p:cNvPicPr>
          <p:nvPr/>
        </p:nvPicPr>
        <p:blipFill>
          <a:blip r:embed="rId23" cstate="print"/>
          <a:srcRect/>
          <a:stretch>
            <a:fillRect/>
          </a:stretch>
        </p:blipFill>
        <p:spPr bwMode="auto">
          <a:xfrm>
            <a:off x="14578840" y="4052077"/>
            <a:ext cx="720000" cy="720000"/>
          </a:xfrm>
          <a:prstGeom prst="rect">
            <a:avLst/>
          </a:prstGeom>
          <a:noFill/>
          <a:ln w="9525">
            <a:noFill/>
            <a:miter lim="800000"/>
            <a:headEnd/>
            <a:tailEnd/>
          </a:ln>
        </p:spPr>
      </p:pic>
      <p:sp>
        <p:nvSpPr>
          <p:cNvPr id="223" name="BlokTextu 222"/>
          <p:cNvSpPr txBox="1"/>
          <p:nvPr/>
        </p:nvSpPr>
        <p:spPr>
          <a:xfrm>
            <a:off x="14293088" y="3337697"/>
            <a:ext cx="1928826" cy="785818"/>
          </a:xfrm>
          <a:prstGeom prst="rect">
            <a:avLst/>
          </a:prstGeom>
          <a:noFill/>
        </p:spPr>
        <p:txBody>
          <a:bodyPr wrap="square" lIns="42211" tIns="42211" rIns="42211" bIns="42211" rtlCol="0">
            <a:noAutofit/>
          </a:bodyPr>
          <a:lstStyle/>
          <a:p>
            <a:r>
              <a:rPr lang="en-US" sz="1400" smtClean="0">
                <a:latin typeface="Letter Gothic" pitchFamily="49" charset="0"/>
              </a:rPr>
              <a:t>You have same or fewer fuel than Soviet</a:t>
            </a:r>
          </a:p>
        </p:txBody>
      </p:sp>
      <p:sp>
        <p:nvSpPr>
          <p:cNvPr id="226" name="BlokTextu 225"/>
          <p:cNvSpPr txBox="1"/>
          <p:nvPr/>
        </p:nvSpPr>
        <p:spPr>
          <a:xfrm>
            <a:off x="14078774" y="4766457"/>
            <a:ext cx="2286016" cy="1357322"/>
          </a:xfrm>
          <a:prstGeom prst="rect">
            <a:avLst/>
          </a:prstGeom>
          <a:noFill/>
        </p:spPr>
        <p:txBody>
          <a:bodyPr wrap="square" lIns="42211" tIns="42211" rIns="42211" bIns="42211" rtlCol="0">
            <a:noAutofit/>
          </a:bodyPr>
          <a:lstStyle/>
          <a:p>
            <a:r>
              <a:rPr lang="en-US" sz="1400" smtClean="0">
                <a:latin typeface="Letter Gothic" pitchFamily="49" charset="0"/>
              </a:rPr>
              <a:t>Make another MarderIII and play defensive. Keep both Marders together and support with PGs. Try to cutoff his fuel with Kettens or PGs.</a:t>
            </a:r>
          </a:p>
        </p:txBody>
      </p:sp>
      <p:sp>
        <p:nvSpPr>
          <p:cNvPr id="227" name="BlokTextu 226"/>
          <p:cNvSpPr txBox="1"/>
          <p:nvPr/>
        </p:nvSpPr>
        <p:spPr>
          <a:xfrm>
            <a:off x="16793418" y="4980771"/>
            <a:ext cx="2143140" cy="1643074"/>
          </a:xfrm>
          <a:prstGeom prst="rect">
            <a:avLst/>
          </a:prstGeom>
          <a:noFill/>
        </p:spPr>
        <p:txBody>
          <a:bodyPr wrap="square" lIns="42211" tIns="42211" rIns="42211" bIns="42211" rtlCol="0">
            <a:noAutofit/>
          </a:bodyPr>
          <a:lstStyle/>
          <a:p>
            <a:r>
              <a:rPr lang="en-US" sz="1400" smtClean="0">
                <a:latin typeface="Letter Gothic" pitchFamily="49" charset="0"/>
              </a:rPr>
              <a:t>Raid his base with PzIV+Marder supported with PGs, If you encounter AT guns counter with PGs or PzIV, keep Marder behind and kite</a:t>
            </a:r>
          </a:p>
        </p:txBody>
      </p:sp>
      <p:cxnSp>
        <p:nvCxnSpPr>
          <p:cNvPr id="228" name="Rovná spojovacia šípka 227"/>
          <p:cNvCxnSpPr/>
          <p:nvPr/>
        </p:nvCxnSpPr>
        <p:spPr>
          <a:xfrm>
            <a:off x="9006676" y="7766853"/>
            <a:ext cx="714380"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5" name="BlokTextu 244"/>
          <p:cNvSpPr txBox="1"/>
          <p:nvPr/>
        </p:nvSpPr>
        <p:spPr>
          <a:xfrm>
            <a:off x="14078774" y="6266655"/>
            <a:ext cx="1928826" cy="642942"/>
          </a:xfrm>
          <a:prstGeom prst="rect">
            <a:avLst/>
          </a:prstGeom>
          <a:noFill/>
        </p:spPr>
        <p:txBody>
          <a:bodyPr wrap="square" lIns="42211" tIns="42211" rIns="42211" bIns="42211" rtlCol="0">
            <a:noAutofit/>
          </a:bodyPr>
          <a:lstStyle/>
          <a:p>
            <a:r>
              <a:rPr lang="en-US" sz="1400" smtClean="0">
                <a:latin typeface="Letter Gothic" pitchFamily="49" charset="0"/>
              </a:rPr>
              <a:t>Later follow with T4 the scheme on right</a:t>
            </a:r>
          </a:p>
        </p:txBody>
      </p:sp>
      <p:cxnSp>
        <p:nvCxnSpPr>
          <p:cNvPr id="246" name="Rovná spojovacia šípka 245"/>
          <p:cNvCxnSpPr/>
          <p:nvPr/>
        </p:nvCxnSpPr>
        <p:spPr>
          <a:xfrm rot="5400000" flipH="1" flipV="1">
            <a:off x="15007468" y="4837895"/>
            <a:ext cx="2571768" cy="71438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1" name="BlokTextu 250"/>
          <p:cNvSpPr txBox="1"/>
          <p:nvPr/>
        </p:nvSpPr>
        <p:spPr>
          <a:xfrm>
            <a:off x="362678" y="7332605"/>
            <a:ext cx="4357718" cy="3148892"/>
          </a:xfrm>
          <a:prstGeom prst="rect">
            <a:avLst/>
          </a:prstGeom>
          <a:noFill/>
        </p:spPr>
        <p:txBody>
          <a:bodyPr wrap="square" lIns="42211" tIns="42211" rIns="42211" bIns="42211" rtlCol="0">
            <a:noAutofit/>
          </a:bodyPr>
          <a:lstStyle/>
          <a:p>
            <a:r>
              <a:rPr lang="en-US" sz="1400" b="1" u="sng" smtClean="0">
                <a:latin typeface="Arial Narrow" pitchFamily="34" charset="0"/>
              </a:rPr>
              <a:t>Doctrines</a:t>
            </a:r>
          </a:p>
          <a:p>
            <a:r>
              <a:rPr lang="en-US" sz="1400" b="1" smtClean="0">
                <a:latin typeface="Arial Narrow" pitchFamily="34" charset="0"/>
              </a:rPr>
              <a:t>- </a:t>
            </a:r>
            <a:r>
              <a:rPr lang="en-US" sz="1400" b="1" smtClean="0">
                <a:solidFill>
                  <a:schemeClr val="accent2">
                    <a:lumMod val="50000"/>
                  </a:schemeClr>
                </a:solidFill>
                <a:latin typeface="Arial Narrow" pitchFamily="34" charset="0"/>
              </a:rPr>
              <a:t>"Scorched earth" </a:t>
            </a:r>
            <a:r>
              <a:rPr lang="en-US" sz="1400" b="1" smtClean="0">
                <a:latin typeface="Arial Narrow" pitchFamily="34" charset="0"/>
              </a:rPr>
              <a:t>booby trap everything, later Hummel, go left hand for Booby trap points ability, then switch to right hand until Hummel, take Sector Arty as last ability</a:t>
            </a:r>
          </a:p>
          <a:p>
            <a:endParaRPr lang="en-US" sz="1400" b="1" smtClean="0">
              <a:latin typeface="Arial Narrow" pitchFamily="34" charset="0"/>
            </a:endParaRPr>
          </a:p>
          <a:p>
            <a:r>
              <a:rPr lang="en-US" sz="1400" b="1" smtClean="0">
                <a:latin typeface="Arial Narrow" pitchFamily="34" charset="0"/>
              </a:rPr>
              <a:t>- </a:t>
            </a:r>
            <a:r>
              <a:rPr lang="en-US" sz="1400" b="1" smtClean="0">
                <a:solidFill>
                  <a:schemeClr val="accent2">
                    <a:lumMod val="50000"/>
                  </a:schemeClr>
                </a:solidFill>
                <a:latin typeface="Arial Narrow" pitchFamily="34" charset="0"/>
              </a:rPr>
              <a:t>"Luftwaffe" </a:t>
            </a:r>
            <a:r>
              <a:rPr lang="en-US" sz="1400" b="1" smtClean="0">
                <a:latin typeface="Arial Narrow" pitchFamily="34" charset="0"/>
              </a:rPr>
              <a:t>is quite good with Wirbelwind and LGF for advanced repair of Marders and Flak38 is more effective since Russian sniper can't move cloaked and has smaller range, go right hand straight</a:t>
            </a:r>
          </a:p>
          <a:p>
            <a:endParaRPr lang="en-US" sz="1400" b="1" smtClean="0">
              <a:latin typeface="Arial Narrow" pitchFamily="34" charset="0"/>
            </a:endParaRPr>
          </a:p>
          <a:p>
            <a:r>
              <a:rPr lang="en-US" sz="1400" b="1" smtClean="0">
                <a:latin typeface="Arial Narrow" pitchFamily="34" charset="0"/>
              </a:rPr>
              <a:t>- </a:t>
            </a:r>
            <a:r>
              <a:rPr lang="en-US" sz="1400" b="1" smtClean="0">
                <a:solidFill>
                  <a:schemeClr val="accent2">
                    <a:lumMod val="50000"/>
                  </a:schemeClr>
                </a:solidFill>
                <a:latin typeface="Arial Narrow" pitchFamily="34" charset="0"/>
              </a:rPr>
              <a:t>"Tank hunters" </a:t>
            </a:r>
            <a:r>
              <a:rPr lang="en-US" sz="1400" b="1" smtClean="0">
                <a:latin typeface="Arial Narrow" pitchFamily="34" charset="0"/>
              </a:rPr>
              <a:t>are strong in late game more and Hetzer dies really quickly to T34 - if possible go right hand and use Jagdpanther but you could try Teller mines too (mine preferably roads)</a:t>
            </a:r>
          </a:p>
          <a:p>
            <a:endParaRPr lang="en-US" sz="1400" b="1" smtClean="0">
              <a:latin typeface="Arial Narrow" pitchFamily="34" charset="0"/>
            </a:endParaRPr>
          </a:p>
        </p:txBody>
      </p:sp>
      <p:pic>
        <p:nvPicPr>
          <p:cNvPr id="252" name="Picture 16"/>
          <p:cNvPicPr>
            <a:picLocks noChangeAspect="1" noChangeArrowheads="1"/>
          </p:cNvPicPr>
          <p:nvPr/>
        </p:nvPicPr>
        <p:blipFill>
          <a:blip r:embed="rId26" cstate="print"/>
          <a:srcRect/>
          <a:stretch>
            <a:fillRect/>
          </a:stretch>
        </p:blipFill>
        <p:spPr bwMode="auto">
          <a:xfrm>
            <a:off x="4791834" y="8547051"/>
            <a:ext cx="720000" cy="720000"/>
          </a:xfrm>
          <a:prstGeom prst="rect">
            <a:avLst/>
          </a:prstGeom>
          <a:noFill/>
          <a:ln w="9525">
            <a:noFill/>
            <a:miter lim="800000"/>
            <a:headEnd/>
            <a:tailEnd/>
          </a:ln>
        </p:spPr>
      </p:pic>
      <p:pic>
        <p:nvPicPr>
          <p:cNvPr id="253" name="Picture 26"/>
          <p:cNvPicPr>
            <a:picLocks noChangeAspect="1" noChangeArrowheads="1"/>
          </p:cNvPicPr>
          <p:nvPr/>
        </p:nvPicPr>
        <p:blipFill>
          <a:blip r:embed="rId27" cstate="print"/>
          <a:srcRect/>
          <a:stretch>
            <a:fillRect/>
          </a:stretch>
        </p:blipFill>
        <p:spPr bwMode="auto">
          <a:xfrm>
            <a:off x="5577652" y="8547051"/>
            <a:ext cx="720000" cy="720000"/>
          </a:xfrm>
          <a:prstGeom prst="rect">
            <a:avLst/>
          </a:prstGeom>
          <a:noFill/>
          <a:ln w="9525">
            <a:noFill/>
            <a:miter lim="800000"/>
            <a:headEnd/>
            <a:tailEnd/>
          </a:ln>
        </p:spPr>
      </p:pic>
      <p:pic>
        <p:nvPicPr>
          <p:cNvPr id="254" name="Picture 9"/>
          <p:cNvPicPr>
            <a:picLocks noChangeAspect="1" noChangeArrowheads="1"/>
          </p:cNvPicPr>
          <p:nvPr/>
        </p:nvPicPr>
        <p:blipFill>
          <a:blip r:embed="rId28" cstate="print"/>
          <a:srcRect/>
          <a:stretch>
            <a:fillRect/>
          </a:stretch>
        </p:blipFill>
        <p:spPr bwMode="auto">
          <a:xfrm>
            <a:off x="4791834" y="7623977"/>
            <a:ext cx="720000" cy="720000"/>
          </a:xfrm>
          <a:prstGeom prst="rect">
            <a:avLst/>
          </a:prstGeom>
          <a:noFill/>
          <a:ln w="9525">
            <a:noFill/>
            <a:miter lim="800000"/>
            <a:headEnd/>
            <a:tailEnd/>
          </a:ln>
        </p:spPr>
      </p:pic>
      <p:pic>
        <p:nvPicPr>
          <p:cNvPr id="255" name="Picture 3"/>
          <p:cNvPicPr>
            <a:picLocks noChangeAspect="1" noChangeArrowheads="1"/>
          </p:cNvPicPr>
          <p:nvPr/>
        </p:nvPicPr>
        <p:blipFill>
          <a:blip r:embed="rId29" cstate="print"/>
          <a:srcRect/>
          <a:stretch>
            <a:fillRect/>
          </a:stretch>
        </p:blipFill>
        <p:spPr bwMode="auto">
          <a:xfrm>
            <a:off x="4791834" y="9552803"/>
            <a:ext cx="720000" cy="720000"/>
          </a:xfrm>
          <a:prstGeom prst="rect">
            <a:avLst/>
          </a:prstGeom>
          <a:noFill/>
          <a:ln w="9525">
            <a:noFill/>
            <a:miter lim="800000"/>
            <a:headEnd/>
            <a:tailEnd/>
          </a:ln>
        </p:spPr>
      </p:pic>
      <p:pic>
        <p:nvPicPr>
          <p:cNvPr id="256" name="Picture 20"/>
          <p:cNvPicPr>
            <a:picLocks noChangeAspect="1" noChangeArrowheads="1"/>
          </p:cNvPicPr>
          <p:nvPr/>
        </p:nvPicPr>
        <p:blipFill>
          <a:blip r:embed="rId30" cstate="print"/>
          <a:srcRect/>
          <a:stretch>
            <a:fillRect/>
          </a:stretch>
        </p:blipFill>
        <p:spPr bwMode="auto">
          <a:xfrm>
            <a:off x="6363470" y="8547051"/>
            <a:ext cx="720000" cy="720000"/>
          </a:xfrm>
          <a:prstGeom prst="rect">
            <a:avLst/>
          </a:prstGeom>
          <a:noFill/>
          <a:ln w="9525">
            <a:noFill/>
            <a:miter lim="800000"/>
            <a:headEnd/>
            <a:tailEnd/>
          </a:ln>
        </p:spPr>
      </p:pic>
      <p:pic>
        <p:nvPicPr>
          <p:cNvPr id="270" name="Picture 20"/>
          <p:cNvPicPr>
            <a:picLocks noChangeAspect="1" noChangeArrowheads="1"/>
          </p:cNvPicPr>
          <p:nvPr/>
        </p:nvPicPr>
        <p:blipFill>
          <a:blip r:embed="rId31" cstate="print"/>
          <a:srcRect/>
          <a:stretch>
            <a:fillRect/>
          </a:stretch>
        </p:blipFill>
        <p:spPr bwMode="auto">
          <a:xfrm>
            <a:off x="14858972" y="8195481"/>
            <a:ext cx="720000" cy="720000"/>
          </a:xfrm>
          <a:prstGeom prst="rect">
            <a:avLst/>
          </a:prstGeom>
          <a:noFill/>
          <a:ln w="9525">
            <a:noFill/>
            <a:miter lim="800000"/>
            <a:headEnd/>
            <a:tailEnd/>
          </a:ln>
        </p:spPr>
      </p:pic>
      <p:pic>
        <p:nvPicPr>
          <p:cNvPr id="271" name="Picture 21"/>
          <p:cNvPicPr>
            <a:picLocks noChangeAspect="1" noChangeArrowheads="1"/>
          </p:cNvPicPr>
          <p:nvPr/>
        </p:nvPicPr>
        <p:blipFill>
          <a:blip r:embed="rId32" cstate="print"/>
          <a:srcRect/>
          <a:stretch>
            <a:fillRect/>
          </a:stretch>
        </p:blipFill>
        <p:spPr bwMode="auto">
          <a:xfrm>
            <a:off x="15644790" y="8195481"/>
            <a:ext cx="720000" cy="720000"/>
          </a:xfrm>
          <a:prstGeom prst="rect">
            <a:avLst/>
          </a:prstGeom>
          <a:noFill/>
          <a:ln w="9525">
            <a:noFill/>
            <a:miter lim="800000"/>
            <a:headEnd/>
            <a:tailEnd/>
          </a:ln>
        </p:spPr>
      </p:pic>
      <p:cxnSp>
        <p:nvCxnSpPr>
          <p:cNvPr id="272" name="Rovná spojovacia šípka 271"/>
          <p:cNvCxnSpPr/>
          <p:nvPr/>
        </p:nvCxnSpPr>
        <p:spPr>
          <a:xfrm>
            <a:off x="10113871" y="8076355"/>
            <a:ext cx="714380" cy="13725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73" name="Picture 14"/>
          <p:cNvPicPr>
            <a:picLocks noChangeAspect="1" noChangeArrowheads="1"/>
          </p:cNvPicPr>
          <p:nvPr/>
        </p:nvPicPr>
        <p:blipFill>
          <a:blip r:embed="rId33" cstate="print"/>
          <a:srcRect/>
          <a:stretch>
            <a:fillRect/>
          </a:stretch>
        </p:blipFill>
        <p:spPr bwMode="auto">
          <a:xfrm>
            <a:off x="10149684" y="8332737"/>
            <a:ext cx="720000" cy="720000"/>
          </a:xfrm>
          <a:prstGeom prst="rect">
            <a:avLst/>
          </a:prstGeom>
          <a:noFill/>
          <a:ln w="9525">
            <a:noFill/>
            <a:miter lim="800000"/>
            <a:headEnd/>
            <a:tailEnd/>
          </a:ln>
        </p:spPr>
      </p:pic>
      <p:pic>
        <p:nvPicPr>
          <p:cNvPr id="274" name="Picture 15"/>
          <p:cNvPicPr>
            <a:picLocks noChangeAspect="1" noChangeArrowheads="1"/>
          </p:cNvPicPr>
          <p:nvPr/>
        </p:nvPicPr>
        <p:blipFill>
          <a:blip r:embed="rId34" cstate="print"/>
          <a:srcRect/>
          <a:stretch>
            <a:fillRect/>
          </a:stretch>
        </p:blipFill>
        <p:spPr bwMode="auto">
          <a:xfrm>
            <a:off x="10149684" y="9118555"/>
            <a:ext cx="720000" cy="720000"/>
          </a:xfrm>
          <a:prstGeom prst="rect">
            <a:avLst/>
          </a:prstGeom>
          <a:noFill/>
          <a:ln w="9525">
            <a:noFill/>
            <a:miter lim="800000"/>
            <a:headEnd/>
            <a:tailEnd/>
          </a:ln>
        </p:spPr>
      </p:pic>
      <p:pic>
        <p:nvPicPr>
          <p:cNvPr id="275" name="Picture 26"/>
          <p:cNvPicPr>
            <a:picLocks noChangeAspect="1" noChangeArrowheads="1"/>
          </p:cNvPicPr>
          <p:nvPr/>
        </p:nvPicPr>
        <p:blipFill>
          <a:blip r:embed="rId35" cstate="print"/>
          <a:srcRect/>
          <a:stretch>
            <a:fillRect/>
          </a:stretch>
        </p:blipFill>
        <p:spPr bwMode="auto">
          <a:xfrm>
            <a:off x="10435436" y="5552275"/>
            <a:ext cx="720000" cy="720000"/>
          </a:xfrm>
          <a:prstGeom prst="rect">
            <a:avLst/>
          </a:prstGeom>
          <a:noFill/>
          <a:ln w="9525">
            <a:noFill/>
            <a:miter lim="800000"/>
            <a:headEnd/>
            <a:tailEnd/>
          </a:ln>
        </p:spPr>
      </p:pic>
      <p:pic>
        <p:nvPicPr>
          <p:cNvPr id="276" name="Picture 27"/>
          <p:cNvPicPr>
            <a:picLocks noChangeAspect="1" noChangeArrowheads="1"/>
          </p:cNvPicPr>
          <p:nvPr/>
        </p:nvPicPr>
        <p:blipFill>
          <a:blip r:embed="rId36" cstate="print"/>
          <a:srcRect/>
          <a:stretch>
            <a:fillRect/>
          </a:stretch>
        </p:blipFill>
        <p:spPr bwMode="auto">
          <a:xfrm>
            <a:off x="11221254" y="5552275"/>
            <a:ext cx="720000" cy="720000"/>
          </a:xfrm>
          <a:prstGeom prst="rect">
            <a:avLst/>
          </a:prstGeom>
          <a:noFill/>
          <a:ln w="9525">
            <a:noFill/>
            <a:miter lim="800000"/>
            <a:headEnd/>
            <a:tailEnd/>
          </a:ln>
        </p:spPr>
      </p:pic>
      <p:pic>
        <p:nvPicPr>
          <p:cNvPr id="277" name="Picture 28"/>
          <p:cNvPicPr>
            <a:picLocks noChangeAspect="1" noChangeArrowheads="1"/>
          </p:cNvPicPr>
          <p:nvPr/>
        </p:nvPicPr>
        <p:blipFill>
          <a:blip r:embed="rId37" cstate="print"/>
          <a:srcRect/>
          <a:stretch>
            <a:fillRect/>
          </a:stretch>
        </p:blipFill>
        <p:spPr bwMode="auto">
          <a:xfrm>
            <a:off x="12007072" y="5552275"/>
            <a:ext cx="720000" cy="720000"/>
          </a:xfrm>
          <a:prstGeom prst="rect">
            <a:avLst/>
          </a:prstGeom>
          <a:noFill/>
          <a:ln w="9525">
            <a:noFill/>
            <a:miter lim="800000"/>
            <a:headEnd/>
            <a:tailEnd/>
          </a:ln>
        </p:spPr>
      </p:pic>
      <p:sp>
        <p:nvSpPr>
          <p:cNvPr id="278" name="BlokTextu 277"/>
          <p:cNvSpPr txBox="1"/>
          <p:nvPr/>
        </p:nvSpPr>
        <p:spPr>
          <a:xfrm>
            <a:off x="9721056" y="7404043"/>
            <a:ext cx="857256" cy="785818"/>
          </a:xfrm>
          <a:prstGeom prst="rect">
            <a:avLst/>
          </a:prstGeom>
          <a:noFill/>
        </p:spPr>
        <p:txBody>
          <a:bodyPr wrap="square" lIns="42211" tIns="42211" rIns="42211" bIns="42211" rtlCol="0">
            <a:noAutofit/>
          </a:bodyPr>
          <a:lstStyle/>
          <a:p>
            <a:r>
              <a:rPr lang="en-US" sz="1400" smtClean="0">
                <a:latin typeface="Letter Gothic" pitchFamily="49" charset="0"/>
              </a:rPr>
              <a:t>Which doctrine he went?</a:t>
            </a:r>
          </a:p>
          <a:p>
            <a:endParaRPr lang="en-US" sz="1400" smtClean="0">
              <a:latin typeface="Letter Gothic" pitchFamily="49" charset="0"/>
            </a:endParaRPr>
          </a:p>
        </p:txBody>
      </p:sp>
      <p:sp>
        <p:nvSpPr>
          <p:cNvPr id="284" name="Zaoblený obdĺžnik 283"/>
          <p:cNvSpPr/>
          <p:nvPr/>
        </p:nvSpPr>
        <p:spPr>
          <a:xfrm>
            <a:off x="291240" y="7195349"/>
            <a:ext cx="6858048" cy="3357586"/>
          </a:xfrm>
          <a:prstGeom prst="roundRect">
            <a:avLst>
              <a:gd name="adj" fmla="val 1232"/>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pic>
        <p:nvPicPr>
          <p:cNvPr id="285" name="Picture 4"/>
          <p:cNvPicPr>
            <a:picLocks noChangeAspect="1" noChangeArrowheads="1"/>
          </p:cNvPicPr>
          <p:nvPr/>
        </p:nvPicPr>
        <p:blipFill>
          <a:blip r:embed="rId38" cstate="print"/>
          <a:srcRect/>
          <a:stretch>
            <a:fillRect/>
          </a:stretch>
        </p:blipFill>
        <p:spPr bwMode="auto">
          <a:xfrm>
            <a:off x="10435436" y="4623581"/>
            <a:ext cx="1943100" cy="855215"/>
          </a:xfrm>
          <a:prstGeom prst="rect">
            <a:avLst/>
          </a:prstGeom>
          <a:noFill/>
          <a:ln w="9525">
            <a:noFill/>
            <a:miter lim="800000"/>
            <a:headEnd/>
            <a:tailEnd/>
          </a:ln>
        </p:spPr>
      </p:pic>
      <p:cxnSp>
        <p:nvCxnSpPr>
          <p:cNvPr id="286" name="Rovná spojovacia šípka 285"/>
          <p:cNvCxnSpPr/>
          <p:nvPr/>
        </p:nvCxnSpPr>
        <p:spPr>
          <a:xfrm rot="5400000" flipH="1" flipV="1">
            <a:off x="9042395" y="6016622"/>
            <a:ext cx="2214578" cy="42862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8" name="BlokTextu 287"/>
          <p:cNvSpPr txBox="1"/>
          <p:nvPr/>
        </p:nvSpPr>
        <p:spPr>
          <a:xfrm>
            <a:off x="10435436" y="6338093"/>
            <a:ext cx="2714644" cy="928694"/>
          </a:xfrm>
          <a:prstGeom prst="rect">
            <a:avLst/>
          </a:prstGeom>
          <a:noFill/>
        </p:spPr>
        <p:txBody>
          <a:bodyPr wrap="square" lIns="42211" tIns="42211" rIns="42211" bIns="42211" rtlCol="0">
            <a:noAutofit/>
          </a:bodyPr>
          <a:lstStyle/>
          <a:p>
            <a:r>
              <a:rPr lang="en-US" sz="1400" smtClean="0">
                <a:latin typeface="Letter Gothic" pitchFamily="49" charset="0"/>
              </a:rPr>
              <a:t>If you see fast moving infantry, mechanics or brown T34 he went Breakthrough - go for Marders quickly</a:t>
            </a:r>
          </a:p>
          <a:p>
            <a:endParaRPr lang="en-US" sz="1400" smtClean="0">
              <a:latin typeface="Letter Gothic" pitchFamily="49" charset="0"/>
            </a:endParaRPr>
          </a:p>
        </p:txBody>
      </p:sp>
      <p:cxnSp>
        <p:nvCxnSpPr>
          <p:cNvPr id="289" name="Rovná spojovacia šípka 288"/>
          <p:cNvCxnSpPr/>
          <p:nvPr/>
        </p:nvCxnSpPr>
        <p:spPr>
          <a:xfrm rot="5400000" flipH="1" flipV="1">
            <a:off x="11114097" y="3873482"/>
            <a:ext cx="1000132" cy="35719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91" name="Picture 2"/>
          <p:cNvPicPr>
            <a:picLocks noChangeAspect="1" noChangeArrowheads="1"/>
          </p:cNvPicPr>
          <p:nvPr/>
        </p:nvPicPr>
        <p:blipFill>
          <a:blip r:embed="rId39" cstate="print"/>
          <a:srcRect/>
          <a:stretch>
            <a:fillRect/>
          </a:stretch>
        </p:blipFill>
        <p:spPr bwMode="auto">
          <a:xfrm>
            <a:off x="14578840" y="7266787"/>
            <a:ext cx="1947736" cy="857256"/>
          </a:xfrm>
          <a:prstGeom prst="rect">
            <a:avLst/>
          </a:prstGeom>
          <a:noFill/>
          <a:ln w="9525">
            <a:noFill/>
            <a:miter lim="800000"/>
            <a:headEnd/>
            <a:tailEnd/>
          </a:ln>
        </p:spPr>
      </p:pic>
      <p:pic>
        <p:nvPicPr>
          <p:cNvPr id="292" name="Picture 3"/>
          <p:cNvPicPr>
            <a:picLocks noChangeAspect="1" noChangeArrowheads="1"/>
          </p:cNvPicPr>
          <p:nvPr/>
        </p:nvPicPr>
        <p:blipFill>
          <a:blip r:embed="rId40" cstate="print"/>
          <a:srcRect/>
          <a:stretch>
            <a:fillRect/>
          </a:stretch>
        </p:blipFill>
        <p:spPr bwMode="auto">
          <a:xfrm>
            <a:off x="10935502" y="7761233"/>
            <a:ext cx="1943100" cy="855215"/>
          </a:xfrm>
          <a:prstGeom prst="rect">
            <a:avLst/>
          </a:prstGeom>
          <a:noFill/>
          <a:ln w="9525">
            <a:noFill/>
            <a:miter lim="800000"/>
            <a:headEnd/>
            <a:tailEnd/>
          </a:ln>
        </p:spPr>
      </p:pic>
      <p:sp>
        <p:nvSpPr>
          <p:cNvPr id="299" name="BlokTextu 298"/>
          <p:cNvSpPr txBox="1"/>
          <p:nvPr/>
        </p:nvSpPr>
        <p:spPr>
          <a:xfrm>
            <a:off x="10935502" y="8689927"/>
            <a:ext cx="2714644" cy="1357322"/>
          </a:xfrm>
          <a:prstGeom prst="rect">
            <a:avLst/>
          </a:prstGeom>
          <a:noFill/>
        </p:spPr>
        <p:txBody>
          <a:bodyPr wrap="square" lIns="42211" tIns="42211" rIns="42211" bIns="42211" rtlCol="0">
            <a:noAutofit/>
          </a:bodyPr>
          <a:lstStyle/>
          <a:p>
            <a:r>
              <a:rPr lang="en-US" sz="1400" smtClean="0">
                <a:latin typeface="Letter Gothic" pitchFamily="49" charset="0"/>
              </a:rPr>
              <a:t>If you see Partisans or even more propable Flamethrowers, he went Urban combat - make an AC and/or SC, move together with PGs and use SC to cap points</a:t>
            </a:r>
          </a:p>
        </p:txBody>
      </p:sp>
      <p:pic>
        <p:nvPicPr>
          <p:cNvPr id="300" name="Picture 18"/>
          <p:cNvPicPr>
            <a:picLocks noChangeAspect="1" noChangeArrowheads="1"/>
          </p:cNvPicPr>
          <p:nvPr/>
        </p:nvPicPr>
        <p:blipFill>
          <a:blip r:embed="rId41" cstate="print"/>
          <a:srcRect/>
          <a:stretch>
            <a:fillRect/>
          </a:stretch>
        </p:blipFill>
        <p:spPr bwMode="auto">
          <a:xfrm>
            <a:off x="11507006" y="10047249"/>
            <a:ext cx="720000" cy="720000"/>
          </a:xfrm>
          <a:prstGeom prst="rect">
            <a:avLst/>
          </a:prstGeom>
          <a:noFill/>
          <a:ln w="9525">
            <a:noFill/>
            <a:miter lim="800000"/>
            <a:headEnd/>
            <a:tailEnd/>
          </a:ln>
        </p:spPr>
      </p:pic>
      <p:cxnSp>
        <p:nvCxnSpPr>
          <p:cNvPr id="302" name="Rovná spojovacia šípka 301"/>
          <p:cNvCxnSpPr/>
          <p:nvPr/>
        </p:nvCxnSpPr>
        <p:spPr>
          <a:xfrm>
            <a:off x="10506874" y="7618357"/>
            <a:ext cx="4000528" cy="562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6" name="BlokTextu 305"/>
          <p:cNvSpPr txBox="1"/>
          <p:nvPr/>
        </p:nvSpPr>
        <p:spPr>
          <a:xfrm>
            <a:off x="14858972" y="8981299"/>
            <a:ext cx="2714644" cy="1357322"/>
          </a:xfrm>
          <a:prstGeom prst="rect">
            <a:avLst/>
          </a:prstGeom>
          <a:noFill/>
        </p:spPr>
        <p:txBody>
          <a:bodyPr wrap="square" lIns="42211" tIns="42211" rIns="42211" bIns="42211" rtlCol="0">
            <a:noAutofit/>
          </a:bodyPr>
          <a:lstStyle/>
          <a:p>
            <a:r>
              <a:rPr lang="en-US" sz="1400" smtClean="0">
                <a:latin typeface="Letter Gothic" pitchFamily="49" charset="0"/>
              </a:rPr>
              <a:t>If you see trenches or MG bunkers he went Propaganda - expect annoying Katyushas, PTRD + Snipers inside trenches, build Flame nades and follow teching to Marder </a:t>
            </a:r>
          </a:p>
        </p:txBody>
      </p:sp>
      <p:sp>
        <p:nvSpPr>
          <p:cNvPr id="307" name="BlokTextu 306"/>
          <p:cNvSpPr txBox="1"/>
          <p:nvPr/>
        </p:nvSpPr>
        <p:spPr>
          <a:xfrm>
            <a:off x="12292824" y="9909993"/>
            <a:ext cx="2357454" cy="928694"/>
          </a:xfrm>
          <a:prstGeom prst="rect">
            <a:avLst/>
          </a:prstGeom>
          <a:noFill/>
        </p:spPr>
        <p:txBody>
          <a:bodyPr wrap="square" lIns="42211" tIns="42211" rIns="42211" bIns="42211" rtlCol="0">
            <a:noAutofit/>
          </a:bodyPr>
          <a:lstStyle/>
          <a:p>
            <a:r>
              <a:rPr lang="en-US" sz="1400" smtClean="0">
                <a:latin typeface="Letter Gothic" pitchFamily="49" charset="0"/>
              </a:rPr>
              <a:t>Later follow T3 scheme, he will use upgraded engineers with flames along with Armors!</a:t>
            </a:r>
          </a:p>
        </p:txBody>
      </p:sp>
      <p:cxnSp>
        <p:nvCxnSpPr>
          <p:cNvPr id="308" name="Rovná spojovacia šípka 307"/>
          <p:cNvCxnSpPr/>
          <p:nvPr/>
        </p:nvCxnSpPr>
        <p:spPr>
          <a:xfrm rot="16200000" flipV="1">
            <a:off x="10471155" y="5659432"/>
            <a:ext cx="4643470" cy="42862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315" name="Picture 10"/>
          <p:cNvPicPr>
            <a:picLocks noChangeAspect="1" noChangeArrowheads="1"/>
          </p:cNvPicPr>
          <p:nvPr/>
        </p:nvPicPr>
        <p:blipFill>
          <a:blip r:embed="rId42" cstate="print"/>
          <a:srcRect/>
          <a:stretch>
            <a:fillRect/>
          </a:stretch>
        </p:blipFill>
        <p:spPr bwMode="auto">
          <a:xfrm>
            <a:off x="17507798" y="9552803"/>
            <a:ext cx="720000" cy="720000"/>
          </a:xfrm>
          <a:prstGeom prst="rect">
            <a:avLst/>
          </a:prstGeom>
          <a:noFill/>
          <a:ln w="9525">
            <a:noFill/>
            <a:miter lim="800000"/>
            <a:headEnd/>
            <a:tailEnd/>
          </a:ln>
        </p:spPr>
      </p:pic>
      <p:cxnSp>
        <p:nvCxnSpPr>
          <p:cNvPr id="317" name="Rovná spojovacia šípka 316"/>
          <p:cNvCxnSpPr/>
          <p:nvPr/>
        </p:nvCxnSpPr>
        <p:spPr>
          <a:xfrm rot="16200000" flipV="1">
            <a:off x="11649088" y="4767251"/>
            <a:ext cx="4000528" cy="157004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50" name="Obrázok 149" descr="10_T90.jpg"/>
          <p:cNvPicPr>
            <a:picLocks noChangeAspect="1"/>
          </p:cNvPicPr>
          <p:nvPr/>
        </p:nvPicPr>
        <p:blipFill>
          <a:blip r:embed="rId10" cstate="print"/>
          <a:stretch>
            <a:fillRect/>
          </a:stretch>
        </p:blipFill>
        <p:spPr>
          <a:xfrm>
            <a:off x="10649750" y="11981695"/>
            <a:ext cx="720000" cy="765714"/>
          </a:xfrm>
          <a:prstGeom prst="rect">
            <a:avLst/>
          </a:prstGeom>
        </p:spPr>
      </p:pic>
      <p:sp>
        <p:nvSpPr>
          <p:cNvPr id="17" name="Šípka doprava 16"/>
          <p:cNvSpPr/>
          <p:nvPr/>
        </p:nvSpPr>
        <p:spPr>
          <a:xfrm>
            <a:off x="648430" y="11496811"/>
            <a:ext cx="17788062" cy="586800"/>
          </a:xfrm>
          <a:prstGeom prst="rightArrow">
            <a:avLst/>
          </a:prstGeom>
          <a:solidFill>
            <a:schemeClr val="bg2">
              <a:lumMod val="25000"/>
            </a:schemeClr>
          </a:solidFill>
          <a:ln>
            <a:noFill/>
          </a:ln>
        </p:spPr>
        <p:style>
          <a:lnRef idx="2">
            <a:schemeClr val="dk1"/>
          </a:lnRef>
          <a:fillRef idx="1">
            <a:schemeClr val="lt1"/>
          </a:fillRef>
          <a:effectRef idx="0">
            <a:schemeClr val="dk1"/>
          </a:effectRef>
          <a:fontRef idx="minor">
            <a:schemeClr val="dk1"/>
          </a:fontRef>
        </p:style>
        <p:txBody>
          <a:bodyPr lIns="98463" tIns="49231" rIns="98463" bIns="49231" rtlCol="0" anchor="ctr"/>
          <a:lstStyle/>
          <a:p>
            <a:pPr algn="ctr"/>
            <a:endParaRPr lang="sk-SK"/>
          </a:p>
        </p:txBody>
      </p:sp>
      <p:cxnSp>
        <p:nvCxnSpPr>
          <p:cNvPr id="329" name="Rovná spojnica 328"/>
          <p:cNvCxnSpPr/>
          <p:nvPr/>
        </p:nvCxnSpPr>
        <p:spPr>
          <a:xfrm>
            <a:off x="350595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1" name="Rovná spojnica 330"/>
          <p:cNvCxnSpPr/>
          <p:nvPr/>
        </p:nvCxnSpPr>
        <p:spPr>
          <a:xfrm>
            <a:off x="422033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2" name="Rovná spojnica 331"/>
          <p:cNvCxnSpPr/>
          <p:nvPr/>
        </p:nvCxnSpPr>
        <p:spPr>
          <a:xfrm>
            <a:off x="493471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3" name="Rovná spojnica 332"/>
          <p:cNvCxnSpPr/>
          <p:nvPr/>
        </p:nvCxnSpPr>
        <p:spPr>
          <a:xfrm>
            <a:off x="564909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4" name="Rovná spojnica 333"/>
          <p:cNvCxnSpPr/>
          <p:nvPr/>
        </p:nvCxnSpPr>
        <p:spPr>
          <a:xfrm>
            <a:off x="636347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5" name="Rovná spojnica 334"/>
          <p:cNvCxnSpPr/>
          <p:nvPr/>
        </p:nvCxnSpPr>
        <p:spPr>
          <a:xfrm>
            <a:off x="707785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6" name="Rovná spojnica 335"/>
          <p:cNvCxnSpPr/>
          <p:nvPr/>
        </p:nvCxnSpPr>
        <p:spPr>
          <a:xfrm>
            <a:off x="779223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7" name="Rovná spojnica 336"/>
          <p:cNvCxnSpPr/>
          <p:nvPr/>
        </p:nvCxnSpPr>
        <p:spPr>
          <a:xfrm>
            <a:off x="850661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sp>
        <p:nvSpPr>
          <p:cNvPr id="143" name="BlokTextu 142"/>
          <p:cNvSpPr txBox="1"/>
          <p:nvPr/>
        </p:nvSpPr>
        <p:spPr>
          <a:xfrm>
            <a:off x="1219934" y="11644609"/>
            <a:ext cx="2214578" cy="357190"/>
          </a:xfrm>
          <a:prstGeom prst="rect">
            <a:avLst/>
          </a:prstGeom>
          <a:noFill/>
        </p:spPr>
        <p:txBody>
          <a:bodyPr wrap="square" lIns="42211" tIns="42211" rIns="42211" bIns="42211" rtlCol="0">
            <a:noAutofit/>
          </a:bodyPr>
          <a:lstStyle/>
          <a:p>
            <a:r>
              <a:rPr lang="en-US" sz="1400" b="1" smtClean="0">
                <a:solidFill>
                  <a:schemeClr val="bg1"/>
                </a:solidFill>
                <a:latin typeface="Arial Narrow" pitchFamily="34" charset="0"/>
              </a:rPr>
              <a:t>Fuel run line - available units</a:t>
            </a:r>
          </a:p>
          <a:p>
            <a:endParaRPr lang="en-US" sz="1400" b="1" smtClean="0">
              <a:solidFill>
                <a:schemeClr val="bg1"/>
              </a:solidFill>
              <a:latin typeface="Arial Narrow" pitchFamily="34" charset="0"/>
            </a:endParaRPr>
          </a:p>
        </p:txBody>
      </p:sp>
      <p:cxnSp>
        <p:nvCxnSpPr>
          <p:cNvPr id="113" name="Rovná spojnica 112"/>
          <p:cNvCxnSpPr/>
          <p:nvPr/>
        </p:nvCxnSpPr>
        <p:spPr>
          <a:xfrm rot="5400000" flipH="1" flipV="1">
            <a:off x="7577916" y="11787485"/>
            <a:ext cx="428628" cy="0"/>
          </a:xfrm>
          <a:prstGeom prst="line">
            <a:avLst/>
          </a:prstGeom>
          <a:ln w="254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52" name="Rovná spojnica 151"/>
          <p:cNvCxnSpPr/>
          <p:nvPr/>
        </p:nvCxnSpPr>
        <p:spPr>
          <a:xfrm>
            <a:off x="922099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Rovná spojnica 152"/>
          <p:cNvCxnSpPr/>
          <p:nvPr/>
        </p:nvCxnSpPr>
        <p:spPr>
          <a:xfrm>
            <a:off x="993537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Rovná spojnica 154"/>
          <p:cNvCxnSpPr/>
          <p:nvPr/>
        </p:nvCxnSpPr>
        <p:spPr>
          <a:xfrm>
            <a:off x="1064975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Rovná spojnica 156"/>
          <p:cNvCxnSpPr/>
          <p:nvPr/>
        </p:nvCxnSpPr>
        <p:spPr>
          <a:xfrm>
            <a:off x="1136413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Rovná spojnica 160"/>
          <p:cNvCxnSpPr/>
          <p:nvPr/>
        </p:nvCxnSpPr>
        <p:spPr>
          <a:xfrm>
            <a:off x="1207851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Rovná spojnica 162"/>
          <p:cNvCxnSpPr/>
          <p:nvPr/>
        </p:nvCxnSpPr>
        <p:spPr>
          <a:xfrm>
            <a:off x="1279289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Rovná spojnica 164"/>
          <p:cNvCxnSpPr/>
          <p:nvPr/>
        </p:nvCxnSpPr>
        <p:spPr>
          <a:xfrm>
            <a:off x="1350727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Rovná spojnica 165"/>
          <p:cNvCxnSpPr/>
          <p:nvPr/>
        </p:nvCxnSpPr>
        <p:spPr>
          <a:xfrm>
            <a:off x="1422165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Rovná spojnica 166"/>
          <p:cNvCxnSpPr/>
          <p:nvPr/>
        </p:nvCxnSpPr>
        <p:spPr>
          <a:xfrm>
            <a:off x="1493603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8" name="Rovná spojnica 167"/>
          <p:cNvCxnSpPr/>
          <p:nvPr/>
        </p:nvCxnSpPr>
        <p:spPr>
          <a:xfrm>
            <a:off x="1565041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 name="Rovná spojnica 168"/>
          <p:cNvCxnSpPr/>
          <p:nvPr/>
        </p:nvCxnSpPr>
        <p:spPr>
          <a:xfrm>
            <a:off x="1636479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0" name="Rovná spojnica 169"/>
          <p:cNvCxnSpPr/>
          <p:nvPr/>
        </p:nvCxnSpPr>
        <p:spPr>
          <a:xfrm>
            <a:off x="1707917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pic>
        <p:nvPicPr>
          <p:cNvPr id="171" name="Obrázok 170" descr="11_T34.jpg"/>
          <p:cNvPicPr>
            <a:picLocks noChangeAspect="1"/>
          </p:cNvPicPr>
          <p:nvPr/>
        </p:nvPicPr>
        <p:blipFill>
          <a:blip r:embed="rId11" cstate="print"/>
          <a:stretch>
            <a:fillRect/>
          </a:stretch>
        </p:blipFill>
        <p:spPr>
          <a:xfrm>
            <a:off x="13507270" y="11981695"/>
            <a:ext cx="720000" cy="765714"/>
          </a:xfrm>
          <a:prstGeom prst="rect">
            <a:avLst/>
          </a:prstGeom>
        </p:spPr>
      </p:pic>
      <p:pic>
        <p:nvPicPr>
          <p:cNvPr id="173" name="Picture 2"/>
          <p:cNvPicPr>
            <a:picLocks noChangeAspect="1" noChangeArrowheads="1"/>
          </p:cNvPicPr>
          <p:nvPr/>
        </p:nvPicPr>
        <p:blipFill>
          <a:blip r:embed="rId43" cstate="print"/>
          <a:srcRect/>
          <a:stretch>
            <a:fillRect/>
          </a:stretch>
        </p:blipFill>
        <p:spPr bwMode="auto">
          <a:xfrm>
            <a:off x="648430" y="11981695"/>
            <a:ext cx="720000" cy="720000"/>
          </a:xfrm>
          <a:prstGeom prst="rect">
            <a:avLst/>
          </a:prstGeom>
          <a:noFill/>
          <a:ln w="9525">
            <a:noFill/>
            <a:miter lim="800000"/>
            <a:headEnd/>
            <a:tailEnd/>
          </a:ln>
        </p:spPr>
      </p:pic>
      <p:pic>
        <p:nvPicPr>
          <p:cNvPr id="175" name="Picture 27"/>
          <p:cNvPicPr>
            <a:picLocks noChangeAspect="1" noChangeArrowheads="1"/>
          </p:cNvPicPr>
          <p:nvPr/>
        </p:nvPicPr>
        <p:blipFill>
          <a:blip r:embed="rId15" cstate="print"/>
          <a:srcRect/>
          <a:stretch>
            <a:fillRect/>
          </a:stretch>
        </p:blipFill>
        <p:spPr bwMode="auto">
          <a:xfrm>
            <a:off x="648430" y="10885985"/>
            <a:ext cx="720000" cy="720000"/>
          </a:xfrm>
          <a:prstGeom prst="rect">
            <a:avLst/>
          </a:prstGeom>
          <a:noFill/>
          <a:ln w="9525">
            <a:noFill/>
            <a:miter lim="800000"/>
            <a:headEnd/>
            <a:tailEnd/>
          </a:ln>
        </p:spPr>
      </p:pic>
      <p:pic>
        <p:nvPicPr>
          <p:cNvPr id="176" name="Obrázok 175" descr="12_Su85.jpg"/>
          <p:cNvPicPr>
            <a:picLocks noChangeAspect="1"/>
          </p:cNvPicPr>
          <p:nvPr/>
        </p:nvPicPr>
        <p:blipFill>
          <a:blip r:embed="rId44" cstate="print"/>
          <a:stretch>
            <a:fillRect/>
          </a:stretch>
        </p:blipFill>
        <p:spPr>
          <a:xfrm>
            <a:off x="14221650" y="11981695"/>
            <a:ext cx="720000" cy="765714"/>
          </a:xfrm>
          <a:prstGeom prst="rect">
            <a:avLst/>
          </a:prstGeom>
        </p:spPr>
      </p:pic>
      <p:pic>
        <p:nvPicPr>
          <p:cNvPr id="177" name="Obrázok 176" descr="07_ATgun.jpg"/>
          <p:cNvPicPr>
            <a:picLocks noChangeAspect="1"/>
          </p:cNvPicPr>
          <p:nvPr/>
        </p:nvPicPr>
        <p:blipFill>
          <a:blip r:embed="rId8" cstate="print"/>
          <a:stretch>
            <a:fillRect/>
          </a:stretch>
        </p:blipFill>
        <p:spPr>
          <a:xfrm>
            <a:off x="3863140" y="11981695"/>
            <a:ext cx="720000" cy="765714"/>
          </a:xfrm>
          <a:prstGeom prst="rect">
            <a:avLst/>
          </a:prstGeom>
        </p:spPr>
      </p:pic>
      <p:pic>
        <p:nvPicPr>
          <p:cNvPr id="179" name="Picture 8"/>
          <p:cNvPicPr>
            <a:picLocks noChangeAspect="1" noChangeArrowheads="1"/>
          </p:cNvPicPr>
          <p:nvPr/>
        </p:nvPicPr>
        <p:blipFill>
          <a:blip r:embed="rId23" cstate="print"/>
          <a:srcRect/>
          <a:stretch>
            <a:fillRect/>
          </a:stretch>
        </p:blipFill>
        <p:spPr bwMode="auto">
          <a:xfrm>
            <a:off x="9578180" y="10897190"/>
            <a:ext cx="720000" cy="720000"/>
          </a:xfrm>
          <a:prstGeom prst="rect">
            <a:avLst/>
          </a:prstGeom>
          <a:noFill/>
          <a:ln w="9525">
            <a:noFill/>
            <a:miter lim="800000"/>
            <a:headEnd/>
            <a:tailEnd/>
          </a:ln>
        </p:spPr>
      </p:pic>
      <p:pic>
        <p:nvPicPr>
          <p:cNvPr id="182" name="Picture 13"/>
          <p:cNvPicPr>
            <a:picLocks noChangeAspect="1" noChangeArrowheads="1"/>
          </p:cNvPicPr>
          <p:nvPr/>
        </p:nvPicPr>
        <p:blipFill>
          <a:blip r:embed="rId45" cstate="print"/>
          <a:srcRect/>
          <a:stretch>
            <a:fillRect/>
          </a:stretch>
        </p:blipFill>
        <p:spPr bwMode="auto">
          <a:xfrm>
            <a:off x="5291900" y="10904505"/>
            <a:ext cx="720000" cy="720000"/>
          </a:xfrm>
          <a:prstGeom prst="rect">
            <a:avLst/>
          </a:prstGeom>
          <a:noFill/>
          <a:ln w="9525">
            <a:noFill/>
            <a:miter lim="800000"/>
            <a:headEnd/>
            <a:tailEnd/>
          </a:ln>
        </p:spPr>
      </p:pic>
      <p:pic>
        <p:nvPicPr>
          <p:cNvPr id="183" name="Picture 11"/>
          <p:cNvPicPr>
            <a:picLocks noChangeAspect="1" noChangeArrowheads="1"/>
          </p:cNvPicPr>
          <p:nvPr/>
        </p:nvPicPr>
        <p:blipFill>
          <a:blip r:embed="rId46" cstate="print"/>
          <a:srcRect/>
          <a:stretch>
            <a:fillRect/>
          </a:stretch>
        </p:blipFill>
        <p:spPr bwMode="auto">
          <a:xfrm>
            <a:off x="17079170" y="10904505"/>
            <a:ext cx="720000" cy="720000"/>
          </a:xfrm>
          <a:prstGeom prst="rect">
            <a:avLst/>
          </a:prstGeom>
          <a:noFill/>
          <a:ln w="9525">
            <a:noFill/>
            <a:miter lim="800000"/>
            <a:headEnd/>
            <a:tailEnd/>
          </a:ln>
        </p:spPr>
      </p:pic>
      <p:pic>
        <p:nvPicPr>
          <p:cNvPr id="184" name="Picture 7"/>
          <p:cNvPicPr>
            <a:picLocks noChangeAspect="1" noChangeArrowheads="1"/>
          </p:cNvPicPr>
          <p:nvPr/>
        </p:nvPicPr>
        <p:blipFill>
          <a:blip r:embed="rId24" cstate="print"/>
          <a:srcRect/>
          <a:stretch>
            <a:fillRect/>
          </a:stretch>
        </p:blipFill>
        <p:spPr bwMode="auto">
          <a:xfrm>
            <a:off x="12435700" y="10904505"/>
            <a:ext cx="720000" cy="720000"/>
          </a:xfrm>
          <a:prstGeom prst="rect">
            <a:avLst/>
          </a:prstGeom>
          <a:noFill/>
          <a:ln w="9525">
            <a:noFill/>
            <a:miter lim="800000"/>
            <a:headEnd/>
            <a:tailEnd/>
          </a:ln>
        </p:spPr>
      </p:pic>
      <p:sp>
        <p:nvSpPr>
          <p:cNvPr id="128" name="BlokTextu 127"/>
          <p:cNvSpPr txBox="1"/>
          <p:nvPr/>
        </p:nvSpPr>
        <p:spPr>
          <a:xfrm>
            <a:off x="7506478" y="11981695"/>
            <a:ext cx="785818" cy="377079"/>
          </a:xfrm>
          <a:prstGeom prst="rect">
            <a:avLst/>
          </a:prstGeom>
          <a:noFill/>
        </p:spPr>
        <p:txBody>
          <a:bodyPr wrap="square" lIns="42211" tIns="42211" rIns="42211" bIns="42211" rtlCol="0">
            <a:noAutofit/>
          </a:bodyPr>
          <a:lstStyle/>
          <a:p>
            <a:r>
              <a:rPr lang="en-US" sz="1400" b="1" smtClean="0">
                <a:solidFill>
                  <a:schemeClr val="bg2">
                    <a:lumMod val="25000"/>
                  </a:schemeClr>
                </a:solidFill>
                <a:latin typeface="Arial Narrow" pitchFamily="34" charset="0"/>
              </a:rPr>
              <a:t>100 Fuel</a:t>
            </a:r>
          </a:p>
        </p:txBody>
      </p:sp>
      <p:sp>
        <p:nvSpPr>
          <p:cNvPr id="137" name="BlokTextu 136"/>
          <p:cNvSpPr txBox="1"/>
          <p:nvPr/>
        </p:nvSpPr>
        <p:spPr>
          <a:xfrm>
            <a:off x="14578840" y="11195877"/>
            <a:ext cx="785818" cy="377079"/>
          </a:xfrm>
          <a:prstGeom prst="rect">
            <a:avLst/>
          </a:prstGeom>
          <a:noFill/>
        </p:spPr>
        <p:txBody>
          <a:bodyPr wrap="square" lIns="42211" tIns="42211" rIns="42211" bIns="42211" rtlCol="0">
            <a:noAutofit/>
          </a:bodyPr>
          <a:lstStyle/>
          <a:p>
            <a:r>
              <a:rPr lang="en-US" sz="1400" b="1" smtClean="0">
                <a:solidFill>
                  <a:schemeClr val="bg2">
                    <a:lumMod val="25000"/>
                  </a:schemeClr>
                </a:solidFill>
                <a:latin typeface="Arial Narrow" pitchFamily="34" charset="0"/>
              </a:rPr>
              <a:t>200 Fuel</a:t>
            </a:r>
          </a:p>
        </p:txBody>
      </p:sp>
      <p:cxnSp>
        <p:nvCxnSpPr>
          <p:cNvPr id="129" name="Rovná spojnica 128"/>
          <p:cNvCxnSpPr/>
          <p:nvPr/>
        </p:nvCxnSpPr>
        <p:spPr>
          <a:xfrm rot="5400000" flipH="1" flipV="1">
            <a:off x="14721716" y="11787485"/>
            <a:ext cx="428628" cy="0"/>
          </a:xfrm>
          <a:prstGeom prst="line">
            <a:avLst/>
          </a:prstGeom>
          <a:ln w="254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40" name="Rovná spojnica 139"/>
          <p:cNvCxnSpPr/>
          <p:nvPr/>
        </p:nvCxnSpPr>
        <p:spPr>
          <a:xfrm rot="5400000" flipH="1" flipV="1">
            <a:off x="9721056" y="11838819"/>
            <a:ext cx="428628" cy="0"/>
          </a:xfrm>
          <a:prstGeom prst="line">
            <a:avLst/>
          </a:prstGeom>
          <a:ln w="254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1" name="BlokTextu 140"/>
          <p:cNvSpPr txBox="1"/>
          <p:nvPr/>
        </p:nvSpPr>
        <p:spPr>
          <a:xfrm>
            <a:off x="8578048" y="12053133"/>
            <a:ext cx="1928826" cy="500066"/>
          </a:xfrm>
          <a:prstGeom prst="rect">
            <a:avLst/>
          </a:prstGeom>
          <a:noFill/>
        </p:spPr>
        <p:txBody>
          <a:bodyPr wrap="square" lIns="42211" tIns="42211" rIns="42211" bIns="42211" rtlCol="0">
            <a:noAutofit/>
          </a:bodyPr>
          <a:lstStyle/>
          <a:p>
            <a:r>
              <a:rPr lang="en-US" sz="1200" b="1" smtClean="0">
                <a:solidFill>
                  <a:schemeClr val="bg2">
                    <a:lumMod val="50000"/>
                  </a:schemeClr>
                </a:solidFill>
                <a:latin typeface="Courier New" pitchFamily="49" charset="0"/>
                <a:cs typeface="Courier New" pitchFamily="49" charset="0"/>
              </a:rPr>
              <a:t>Marder is available after 130 Fuel...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lokTextu 9"/>
          <p:cNvSpPr txBox="1"/>
          <p:nvPr/>
        </p:nvSpPr>
        <p:spPr>
          <a:xfrm>
            <a:off x="291240" y="2766193"/>
            <a:ext cx="4357718" cy="1643074"/>
          </a:xfrm>
          <a:prstGeom prst="rect">
            <a:avLst/>
          </a:prstGeom>
          <a:noFill/>
        </p:spPr>
        <p:txBody>
          <a:bodyPr wrap="square" lIns="42211" tIns="42211" rIns="42211" bIns="42211" rtlCol="0">
            <a:noAutofit/>
          </a:bodyPr>
          <a:lstStyle/>
          <a:p>
            <a:r>
              <a:rPr lang="en-US" sz="1400" b="1" smtClean="0">
                <a:latin typeface="Arial Narrow" pitchFamily="34" charset="0"/>
              </a:rPr>
              <a:t>Soviet has no other option than to start with </a:t>
            </a:r>
            <a:r>
              <a:rPr lang="en-US" sz="1400" b="1" smtClean="0">
                <a:solidFill>
                  <a:schemeClr val="accent2">
                    <a:lumMod val="50000"/>
                  </a:schemeClr>
                </a:solidFill>
                <a:latin typeface="Arial Narrow" pitchFamily="34" charset="0"/>
              </a:rPr>
              <a:t>Red Army Tent</a:t>
            </a:r>
            <a:r>
              <a:rPr lang="en-US" sz="1400" b="1" smtClean="0">
                <a:latin typeface="Arial Narrow" pitchFamily="34" charset="0"/>
              </a:rPr>
              <a:t> and spam </a:t>
            </a:r>
            <a:r>
              <a:rPr lang="en-US" sz="1400" b="1" smtClean="0">
                <a:solidFill>
                  <a:schemeClr val="accent2">
                    <a:lumMod val="50000"/>
                  </a:schemeClr>
                </a:solidFill>
                <a:latin typeface="Arial Narrow" pitchFamily="34" charset="0"/>
              </a:rPr>
              <a:t>Conscripts</a:t>
            </a:r>
            <a:r>
              <a:rPr lang="en-US" sz="1400" b="1" smtClean="0">
                <a:latin typeface="Arial Narrow" pitchFamily="34" charset="0"/>
              </a:rPr>
              <a:t> from begin of the game to gain the initial map control. Spamming </a:t>
            </a:r>
            <a:r>
              <a:rPr lang="en-US" sz="1400" b="1" smtClean="0">
                <a:solidFill>
                  <a:schemeClr val="accent2">
                    <a:lumMod val="50000"/>
                  </a:schemeClr>
                </a:solidFill>
                <a:latin typeface="Arial Narrow" pitchFamily="34" charset="0"/>
              </a:rPr>
              <a:t>Engineers</a:t>
            </a:r>
            <a:r>
              <a:rPr lang="en-US" sz="1400" b="1" smtClean="0">
                <a:latin typeface="Arial Narrow" pitchFamily="34" charset="0"/>
              </a:rPr>
              <a:t> is not so common because those were nerfed in last patch [1.04]. Later Soviet can choose to build </a:t>
            </a:r>
            <a:r>
              <a:rPr lang="en-US" sz="1400" b="1" smtClean="0">
                <a:solidFill>
                  <a:schemeClr val="accent2">
                    <a:lumMod val="50000"/>
                  </a:schemeClr>
                </a:solidFill>
                <a:latin typeface="Arial Narrow" pitchFamily="34" charset="0"/>
              </a:rPr>
              <a:t>Support Barracks </a:t>
            </a:r>
            <a:r>
              <a:rPr lang="en-US" sz="1400" b="1" smtClean="0">
                <a:latin typeface="Arial Narrow" pitchFamily="34" charset="0"/>
              </a:rPr>
              <a:t>or try to get fast </a:t>
            </a:r>
            <a:r>
              <a:rPr lang="en-US" sz="1400" b="1" smtClean="0">
                <a:solidFill>
                  <a:schemeClr val="accent2">
                    <a:lumMod val="50000"/>
                  </a:schemeClr>
                </a:solidFill>
                <a:latin typeface="Arial Narrow" pitchFamily="34" charset="0"/>
              </a:rPr>
              <a:t>Tank Hall</a:t>
            </a:r>
            <a:r>
              <a:rPr lang="en-US" sz="1400" b="1" smtClean="0">
                <a:latin typeface="Arial Narrow" pitchFamily="34" charset="0"/>
              </a:rPr>
              <a:t>. This defines 2 basic tech lines of Soviet which are then mixed with doctrines to combine the abilities with units.</a:t>
            </a:r>
          </a:p>
          <a:p>
            <a:endParaRPr lang="en-US" sz="1400" b="1" smtClean="0">
              <a:latin typeface="Arial Narrow" pitchFamily="34" charset="0"/>
            </a:endParaRPr>
          </a:p>
        </p:txBody>
      </p:sp>
      <p:pic>
        <p:nvPicPr>
          <p:cNvPr id="120" name="Obrázok 119" descr="01_Conscripts.jpg"/>
          <p:cNvPicPr>
            <a:picLocks noChangeAspect="1"/>
          </p:cNvPicPr>
          <p:nvPr/>
        </p:nvPicPr>
        <p:blipFill>
          <a:blip r:embed="rId2" cstate="print"/>
          <a:stretch>
            <a:fillRect/>
          </a:stretch>
        </p:blipFill>
        <p:spPr>
          <a:xfrm>
            <a:off x="11935634" y="3766325"/>
            <a:ext cx="677015" cy="720000"/>
          </a:xfrm>
          <a:prstGeom prst="rect">
            <a:avLst/>
          </a:prstGeom>
        </p:spPr>
      </p:pic>
      <p:pic>
        <p:nvPicPr>
          <p:cNvPr id="121" name="Obrázok 120" descr="02_Strelky.jpg"/>
          <p:cNvPicPr>
            <a:picLocks noChangeAspect="1"/>
          </p:cNvPicPr>
          <p:nvPr/>
        </p:nvPicPr>
        <p:blipFill>
          <a:blip r:embed="rId3" cstate="print"/>
          <a:stretch>
            <a:fillRect/>
          </a:stretch>
        </p:blipFill>
        <p:spPr>
          <a:xfrm>
            <a:off x="12650014" y="3766325"/>
            <a:ext cx="677015" cy="720000"/>
          </a:xfrm>
          <a:prstGeom prst="rect">
            <a:avLst/>
          </a:prstGeom>
        </p:spPr>
      </p:pic>
      <p:pic>
        <p:nvPicPr>
          <p:cNvPr id="132" name="Obrázok 131" descr="04_Sniper.jpg"/>
          <p:cNvPicPr>
            <a:picLocks noChangeAspect="1"/>
          </p:cNvPicPr>
          <p:nvPr/>
        </p:nvPicPr>
        <p:blipFill>
          <a:blip r:embed="rId4" cstate="print"/>
          <a:stretch>
            <a:fillRect/>
          </a:stretch>
        </p:blipFill>
        <p:spPr>
          <a:xfrm>
            <a:off x="13364394" y="3766325"/>
            <a:ext cx="677015" cy="720000"/>
          </a:xfrm>
          <a:prstGeom prst="rect">
            <a:avLst/>
          </a:prstGeom>
        </p:spPr>
      </p:pic>
      <p:pic>
        <p:nvPicPr>
          <p:cNvPr id="133" name="Obrázok 132" descr="05_PTRD.jpg"/>
          <p:cNvPicPr>
            <a:picLocks noChangeAspect="1"/>
          </p:cNvPicPr>
          <p:nvPr/>
        </p:nvPicPr>
        <p:blipFill>
          <a:blip r:embed="rId5" cstate="print"/>
          <a:stretch>
            <a:fillRect/>
          </a:stretch>
        </p:blipFill>
        <p:spPr>
          <a:xfrm>
            <a:off x="13864460" y="1837499"/>
            <a:ext cx="677015" cy="720000"/>
          </a:xfrm>
          <a:prstGeom prst="rect">
            <a:avLst/>
          </a:prstGeom>
        </p:spPr>
      </p:pic>
      <p:pic>
        <p:nvPicPr>
          <p:cNvPr id="134" name="Obrázok 133" descr="06_Mortar.jpg"/>
          <p:cNvPicPr>
            <a:picLocks noChangeAspect="1"/>
          </p:cNvPicPr>
          <p:nvPr/>
        </p:nvPicPr>
        <p:blipFill>
          <a:blip r:embed="rId6" cstate="print"/>
          <a:stretch>
            <a:fillRect/>
          </a:stretch>
        </p:blipFill>
        <p:spPr>
          <a:xfrm>
            <a:off x="14078774" y="3766325"/>
            <a:ext cx="677015" cy="720000"/>
          </a:xfrm>
          <a:prstGeom prst="rect">
            <a:avLst/>
          </a:prstGeom>
        </p:spPr>
      </p:pic>
      <p:pic>
        <p:nvPicPr>
          <p:cNvPr id="135" name="Obrázok 134" descr="07_ATgun.jpg"/>
          <p:cNvPicPr>
            <a:picLocks noChangeAspect="1"/>
          </p:cNvPicPr>
          <p:nvPr/>
        </p:nvPicPr>
        <p:blipFill>
          <a:blip r:embed="rId7" cstate="print"/>
          <a:stretch>
            <a:fillRect/>
          </a:stretch>
        </p:blipFill>
        <p:spPr>
          <a:xfrm>
            <a:off x="13864460" y="2623317"/>
            <a:ext cx="677015" cy="720000"/>
          </a:xfrm>
          <a:prstGeom prst="rect">
            <a:avLst/>
          </a:prstGeom>
        </p:spPr>
      </p:pic>
      <p:pic>
        <p:nvPicPr>
          <p:cNvPr id="136" name="Obrázok 135" descr="08_Commander.jpg"/>
          <p:cNvPicPr>
            <a:picLocks noChangeAspect="1"/>
          </p:cNvPicPr>
          <p:nvPr/>
        </p:nvPicPr>
        <p:blipFill>
          <a:blip r:embed="rId8" cstate="print"/>
          <a:stretch>
            <a:fillRect/>
          </a:stretch>
        </p:blipFill>
        <p:spPr>
          <a:xfrm>
            <a:off x="9649618" y="8195481"/>
            <a:ext cx="600075" cy="638175"/>
          </a:xfrm>
          <a:prstGeom prst="rect">
            <a:avLst/>
          </a:prstGeom>
        </p:spPr>
      </p:pic>
      <p:pic>
        <p:nvPicPr>
          <p:cNvPr id="138" name="Obrázok 137" descr="10_T90.jpg"/>
          <p:cNvPicPr>
            <a:picLocks noChangeAspect="1"/>
          </p:cNvPicPr>
          <p:nvPr/>
        </p:nvPicPr>
        <p:blipFill>
          <a:blip r:embed="rId9" cstate="print"/>
          <a:stretch>
            <a:fillRect/>
          </a:stretch>
        </p:blipFill>
        <p:spPr>
          <a:xfrm>
            <a:off x="12650014" y="980243"/>
            <a:ext cx="677015" cy="720000"/>
          </a:xfrm>
          <a:prstGeom prst="rect">
            <a:avLst/>
          </a:prstGeom>
        </p:spPr>
      </p:pic>
      <p:pic>
        <p:nvPicPr>
          <p:cNvPr id="139" name="Obrázok 138" descr="11_T34.jpg"/>
          <p:cNvPicPr>
            <a:picLocks noChangeAspect="1"/>
          </p:cNvPicPr>
          <p:nvPr/>
        </p:nvPicPr>
        <p:blipFill>
          <a:blip r:embed="rId10" cstate="print"/>
          <a:stretch>
            <a:fillRect/>
          </a:stretch>
        </p:blipFill>
        <p:spPr>
          <a:xfrm>
            <a:off x="13364394" y="980243"/>
            <a:ext cx="677015" cy="720000"/>
          </a:xfrm>
          <a:prstGeom prst="rect">
            <a:avLst/>
          </a:prstGeom>
        </p:spPr>
      </p:pic>
      <p:sp>
        <p:nvSpPr>
          <p:cNvPr id="131" name="BlokTextu 130"/>
          <p:cNvSpPr txBox="1"/>
          <p:nvPr/>
        </p:nvSpPr>
        <p:spPr>
          <a:xfrm>
            <a:off x="291240" y="837367"/>
            <a:ext cx="4357718" cy="1785950"/>
          </a:xfrm>
          <a:prstGeom prst="rect">
            <a:avLst/>
          </a:prstGeom>
          <a:noFill/>
        </p:spPr>
        <p:txBody>
          <a:bodyPr wrap="square" lIns="42211" tIns="42211" rIns="42211" bIns="42211" rtlCol="0">
            <a:noAutofit/>
          </a:bodyPr>
          <a:lstStyle/>
          <a:p>
            <a:r>
              <a:rPr lang="en-US" sz="1400" b="1" smtClean="0">
                <a:solidFill>
                  <a:schemeClr val="accent2">
                    <a:lumMod val="50000"/>
                  </a:schemeClr>
                </a:solidFill>
                <a:latin typeface="Arial Narrow" pitchFamily="34" charset="0"/>
              </a:rPr>
              <a:t>Note: this guide is for 1vs1 automatch type only, meaning a start with normal resources and play for 500 Victory points. For the other game types the build order would be different.</a:t>
            </a:r>
          </a:p>
          <a:p>
            <a:endParaRPr lang="en-US" sz="1400" b="1" smtClean="0">
              <a:solidFill>
                <a:schemeClr val="accent2">
                  <a:lumMod val="50000"/>
                </a:schemeClr>
              </a:solidFill>
              <a:latin typeface="Arial Narrow" pitchFamily="34" charset="0"/>
            </a:endParaRPr>
          </a:p>
          <a:p>
            <a:r>
              <a:rPr lang="en-US" sz="1400" b="1" smtClean="0">
                <a:solidFill>
                  <a:schemeClr val="accent1">
                    <a:lumMod val="50000"/>
                  </a:schemeClr>
                </a:solidFill>
                <a:latin typeface="Arial Narrow" pitchFamily="34" charset="0"/>
              </a:rPr>
              <a:t>Note 2: unlike PE, Wehr player has more options what to do to achieve same goal. Because it is impossible to name all those possibilities here I will focus on start tips and then on what Soviet can do and what is the best counter to it.</a:t>
            </a:r>
          </a:p>
          <a:p>
            <a:endParaRPr lang="en-US" sz="1400" b="1" smtClean="0">
              <a:solidFill>
                <a:schemeClr val="accent1">
                  <a:lumMod val="50000"/>
                </a:schemeClr>
              </a:solidFill>
              <a:latin typeface="Arial Narrow" pitchFamily="34" charset="0"/>
            </a:endParaRPr>
          </a:p>
        </p:txBody>
      </p:sp>
      <p:sp>
        <p:nvSpPr>
          <p:cNvPr id="148" name="BlokTextu 147"/>
          <p:cNvSpPr txBox="1"/>
          <p:nvPr/>
        </p:nvSpPr>
        <p:spPr>
          <a:xfrm>
            <a:off x="1148496" y="4623581"/>
            <a:ext cx="2428892" cy="1000132"/>
          </a:xfrm>
          <a:prstGeom prst="rect">
            <a:avLst/>
          </a:prstGeom>
          <a:noFill/>
        </p:spPr>
        <p:txBody>
          <a:bodyPr wrap="square" lIns="42211" tIns="42211" rIns="42211" bIns="42211" rtlCol="0">
            <a:noAutofit/>
          </a:bodyPr>
          <a:lstStyle/>
          <a:p>
            <a:r>
              <a:rPr lang="en-US" sz="1400" smtClean="0">
                <a:latin typeface="Letter Gothic" pitchFamily="49" charset="0"/>
              </a:rPr>
              <a:t>Start Tier1. Piospam and skip to T2 doesn't work vs Soviet cause you will need suppress power of MGs.</a:t>
            </a:r>
          </a:p>
          <a:p>
            <a:endParaRPr lang="en-US" sz="1400" smtClean="0">
              <a:latin typeface="Letter Gothic" pitchFamily="49" charset="0"/>
            </a:endParaRPr>
          </a:p>
        </p:txBody>
      </p:sp>
      <p:cxnSp>
        <p:nvCxnSpPr>
          <p:cNvPr id="149" name="Rovná spojovacia šípka 148"/>
          <p:cNvCxnSpPr/>
          <p:nvPr/>
        </p:nvCxnSpPr>
        <p:spPr>
          <a:xfrm rot="5400000">
            <a:off x="470629" y="5587200"/>
            <a:ext cx="357190"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Rovná spojovacia šípka 150"/>
          <p:cNvCxnSpPr/>
          <p:nvPr/>
        </p:nvCxnSpPr>
        <p:spPr>
          <a:xfrm rot="5400000">
            <a:off x="435704" y="6695283"/>
            <a:ext cx="428628"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2" name="Rovná spojovacia šípka 171"/>
          <p:cNvCxnSpPr/>
          <p:nvPr/>
        </p:nvCxnSpPr>
        <p:spPr>
          <a:xfrm>
            <a:off x="1219934" y="7838291"/>
            <a:ext cx="2786082"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50" name="Obrázok 149" descr="10_T90.jpg"/>
          <p:cNvPicPr>
            <a:picLocks noChangeAspect="1"/>
          </p:cNvPicPr>
          <p:nvPr/>
        </p:nvPicPr>
        <p:blipFill>
          <a:blip r:embed="rId9" cstate="print"/>
          <a:stretch>
            <a:fillRect/>
          </a:stretch>
        </p:blipFill>
        <p:spPr>
          <a:xfrm>
            <a:off x="10649750" y="11981695"/>
            <a:ext cx="720000" cy="765714"/>
          </a:xfrm>
          <a:prstGeom prst="rect">
            <a:avLst/>
          </a:prstGeom>
        </p:spPr>
      </p:pic>
      <p:pic>
        <p:nvPicPr>
          <p:cNvPr id="171" name="Obrázok 170" descr="11_T34.jpg"/>
          <p:cNvPicPr>
            <a:picLocks noChangeAspect="1"/>
          </p:cNvPicPr>
          <p:nvPr/>
        </p:nvPicPr>
        <p:blipFill>
          <a:blip r:embed="rId10" cstate="print"/>
          <a:stretch>
            <a:fillRect/>
          </a:stretch>
        </p:blipFill>
        <p:spPr>
          <a:xfrm>
            <a:off x="13507270" y="11981695"/>
            <a:ext cx="720000" cy="765714"/>
          </a:xfrm>
          <a:prstGeom prst="rect">
            <a:avLst/>
          </a:prstGeom>
        </p:spPr>
      </p:pic>
      <p:pic>
        <p:nvPicPr>
          <p:cNvPr id="173" name="Picture 2"/>
          <p:cNvPicPr>
            <a:picLocks noChangeAspect="1" noChangeArrowheads="1"/>
          </p:cNvPicPr>
          <p:nvPr/>
        </p:nvPicPr>
        <p:blipFill>
          <a:blip r:embed="rId11" cstate="print"/>
          <a:srcRect/>
          <a:stretch>
            <a:fillRect/>
          </a:stretch>
        </p:blipFill>
        <p:spPr bwMode="auto">
          <a:xfrm>
            <a:off x="648430" y="11981695"/>
            <a:ext cx="720000" cy="720000"/>
          </a:xfrm>
          <a:prstGeom prst="rect">
            <a:avLst/>
          </a:prstGeom>
          <a:noFill/>
          <a:ln w="9525">
            <a:noFill/>
            <a:miter lim="800000"/>
            <a:headEnd/>
            <a:tailEnd/>
          </a:ln>
        </p:spPr>
      </p:pic>
      <p:pic>
        <p:nvPicPr>
          <p:cNvPr id="176" name="Obrázok 175" descr="12_Su85.jpg"/>
          <p:cNvPicPr>
            <a:picLocks noChangeAspect="1"/>
          </p:cNvPicPr>
          <p:nvPr/>
        </p:nvPicPr>
        <p:blipFill>
          <a:blip r:embed="rId12" cstate="print"/>
          <a:stretch>
            <a:fillRect/>
          </a:stretch>
        </p:blipFill>
        <p:spPr>
          <a:xfrm>
            <a:off x="14221650" y="11981695"/>
            <a:ext cx="720000" cy="765714"/>
          </a:xfrm>
          <a:prstGeom prst="rect">
            <a:avLst/>
          </a:prstGeom>
        </p:spPr>
      </p:pic>
      <p:pic>
        <p:nvPicPr>
          <p:cNvPr id="177" name="Obrázok 176" descr="07_ATgun.jpg"/>
          <p:cNvPicPr>
            <a:picLocks noChangeAspect="1"/>
          </p:cNvPicPr>
          <p:nvPr/>
        </p:nvPicPr>
        <p:blipFill>
          <a:blip r:embed="rId7" cstate="print"/>
          <a:stretch>
            <a:fillRect/>
          </a:stretch>
        </p:blipFill>
        <p:spPr>
          <a:xfrm>
            <a:off x="3863140" y="11981695"/>
            <a:ext cx="720000" cy="765714"/>
          </a:xfrm>
          <a:prstGeom prst="rect">
            <a:avLst/>
          </a:prstGeom>
        </p:spPr>
      </p:pic>
      <p:sp>
        <p:nvSpPr>
          <p:cNvPr id="128" name="Plaketa 127"/>
          <p:cNvSpPr/>
          <p:nvPr/>
        </p:nvSpPr>
        <p:spPr>
          <a:xfrm>
            <a:off x="161052" y="107093"/>
            <a:ext cx="19061258" cy="587398"/>
          </a:xfrm>
          <a:prstGeom prst="plaque">
            <a:avLst>
              <a:gd name="adj" fmla="val 12223"/>
            </a:avLst>
          </a:prstGeom>
          <a:solidFill>
            <a:schemeClr val="bg1">
              <a:alpha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2400" b="1" smtClean="0">
                <a:solidFill>
                  <a:schemeClr val="tx1"/>
                </a:solidFill>
                <a:latin typeface="Arial Narrow" pitchFamily="34" charset="0"/>
              </a:rPr>
              <a:t>Wehrmacht [2.601] vs Soviet [1.04] - unit counter options (1vs1) v1.0, by Wordsmith </a:t>
            </a:r>
            <a:endParaRPr lang="sk-SK" sz="2400" b="1" smtClean="0">
              <a:solidFill>
                <a:schemeClr val="tx1"/>
              </a:solidFill>
              <a:latin typeface="Arial Narrow" pitchFamily="34" charset="0"/>
            </a:endParaRPr>
          </a:p>
        </p:txBody>
      </p:sp>
      <p:pic>
        <p:nvPicPr>
          <p:cNvPr id="137" name="Picture 3"/>
          <p:cNvPicPr>
            <a:picLocks noChangeAspect="1" noChangeArrowheads="1"/>
          </p:cNvPicPr>
          <p:nvPr/>
        </p:nvPicPr>
        <p:blipFill>
          <a:blip r:embed="rId13" cstate="print"/>
          <a:srcRect/>
          <a:stretch>
            <a:fillRect/>
          </a:stretch>
        </p:blipFill>
        <p:spPr bwMode="auto">
          <a:xfrm>
            <a:off x="5649090" y="10838687"/>
            <a:ext cx="720000" cy="720000"/>
          </a:xfrm>
          <a:prstGeom prst="rect">
            <a:avLst/>
          </a:prstGeom>
          <a:noFill/>
          <a:ln w="9525">
            <a:noFill/>
            <a:miter lim="800000"/>
            <a:headEnd/>
            <a:tailEnd/>
          </a:ln>
        </p:spPr>
      </p:pic>
      <p:pic>
        <p:nvPicPr>
          <p:cNvPr id="140" name="Picture 5"/>
          <p:cNvPicPr>
            <a:picLocks noChangeAspect="1" noChangeArrowheads="1"/>
          </p:cNvPicPr>
          <p:nvPr/>
        </p:nvPicPr>
        <p:blipFill>
          <a:blip r:embed="rId14" cstate="print"/>
          <a:srcRect/>
          <a:stretch>
            <a:fillRect/>
          </a:stretch>
        </p:blipFill>
        <p:spPr bwMode="auto">
          <a:xfrm>
            <a:off x="1077058" y="6909597"/>
            <a:ext cx="720000" cy="720000"/>
          </a:xfrm>
          <a:prstGeom prst="rect">
            <a:avLst/>
          </a:prstGeom>
          <a:noFill/>
          <a:ln w="9525">
            <a:noFill/>
            <a:miter lim="800000"/>
            <a:headEnd/>
            <a:tailEnd/>
          </a:ln>
        </p:spPr>
      </p:pic>
      <p:pic>
        <p:nvPicPr>
          <p:cNvPr id="141" name="Picture 8"/>
          <p:cNvPicPr>
            <a:picLocks noChangeAspect="1" noChangeArrowheads="1"/>
          </p:cNvPicPr>
          <p:nvPr/>
        </p:nvPicPr>
        <p:blipFill>
          <a:blip r:embed="rId15" cstate="print"/>
          <a:srcRect/>
          <a:stretch>
            <a:fillRect/>
          </a:stretch>
        </p:blipFill>
        <p:spPr bwMode="auto">
          <a:xfrm>
            <a:off x="362678" y="7623977"/>
            <a:ext cx="720000" cy="720000"/>
          </a:xfrm>
          <a:prstGeom prst="rect">
            <a:avLst/>
          </a:prstGeom>
          <a:noFill/>
          <a:ln w="9525">
            <a:noFill/>
            <a:miter lim="800000"/>
            <a:headEnd/>
            <a:tailEnd/>
          </a:ln>
        </p:spPr>
      </p:pic>
      <p:pic>
        <p:nvPicPr>
          <p:cNvPr id="142" name="Picture 17"/>
          <p:cNvPicPr>
            <a:picLocks noChangeAspect="1" noChangeArrowheads="1"/>
          </p:cNvPicPr>
          <p:nvPr/>
        </p:nvPicPr>
        <p:blipFill>
          <a:blip r:embed="rId16" cstate="print"/>
          <a:srcRect/>
          <a:stretch>
            <a:fillRect/>
          </a:stretch>
        </p:blipFill>
        <p:spPr bwMode="auto">
          <a:xfrm>
            <a:off x="1148496" y="5766589"/>
            <a:ext cx="720000" cy="720000"/>
          </a:xfrm>
          <a:prstGeom prst="rect">
            <a:avLst/>
          </a:prstGeom>
          <a:noFill/>
          <a:ln w="9525">
            <a:noFill/>
            <a:miter lim="800000"/>
            <a:headEnd/>
            <a:tailEnd/>
          </a:ln>
        </p:spPr>
      </p:pic>
      <p:pic>
        <p:nvPicPr>
          <p:cNvPr id="145" name="Picture 22"/>
          <p:cNvPicPr>
            <a:picLocks noChangeAspect="1" noChangeArrowheads="1"/>
          </p:cNvPicPr>
          <p:nvPr/>
        </p:nvPicPr>
        <p:blipFill>
          <a:blip r:embed="rId17" cstate="print"/>
          <a:srcRect/>
          <a:stretch>
            <a:fillRect/>
          </a:stretch>
        </p:blipFill>
        <p:spPr bwMode="auto">
          <a:xfrm>
            <a:off x="362678" y="6909597"/>
            <a:ext cx="720000" cy="720000"/>
          </a:xfrm>
          <a:prstGeom prst="rect">
            <a:avLst/>
          </a:prstGeom>
          <a:noFill/>
          <a:ln w="9525">
            <a:noFill/>
            <a:miter lim="800000"/>
            <a:headEnd/>
            <a:tailEnd/>
          </a:ln>
        </p:spPr>
      </p:pic>
      <p:pic>
        <p:nvPicPr>
          <p:cNvPr id="146" name="Picture 29"/>
          <p:cNvPicPr>
            <a:picLocks noChangeAspect="1" noChangeArrowheads="1"/>
          </p:cNvPicPr>
          <p:nvPr/>
        </p:nvPicPr>
        <p:blipFill>
          <a:blip r:embed="rId18" cstate="print"/>
          <a:srcRect/>
          <a:stretch>
            <a:fillRect/>
          </a:stretch>
        </p:blipFill>
        <p:spPr bwMode="auto">
          <a:xfrm>
            <a:off x="362678" y="4766457"/>
            <a:ext cx="720000" cy="720000"/>
          </a:xfrm>
          <a:prstGeom prst="rect">
            <a:avLst/>
          </a:prstGeom>
          <a:noFill/>
          <a:ln w="9525">
            <a:noFill/>
            <a:miter lim="800000"/>
            <a:headEnd/>
            <a:tailEnd/>
          </a:ln>
        </p:spPr>
      </p:pic>
      <p:pic>
        <p:nvPicPr>
          <p:cNvPr id="178" name="Picture 29"/>
          <p:cNvPicPr>
            <a:picLocks noChangeAspect="1" noChangeArrowheads="1"/>
          </p:cNvPicPr>
          <p:nvPr/>
        </p:nvPicPr>
        <p:blipFill>
          <a:blip r:embed="rId18" cstate="print"/>
          <a:srcRect/>
          <a:stretch>
            <a:fillRect/>
          </a:stretch>
        </p:blipFill>
        <p:spPr bwMode="auto">
          <a:xfrm>
            <a:off x="648430" y="10838687"/>
            <a:ext cx="720000" cy="720000"/>
          </a:xfrm>
          <a:prstGeom prst="rect">
            <a:avLst/>
          </a:prstGeom>
          <a:noFill/>
          <a:ln w="9525">
            <a:noFill/>
            <a:miter lim="800000"/>
            <a:headEnd/>
            <a:tailEnd/>
          </a:ln>
        </p:spPr>
      </p:pic>
      <p:pic>
        <p:nvPicPr>
          <p:cNvPr id="180" name="Picture 24"/>
          <p:cNvPicPr>
            <a:picLocks noChangeAspect="1" noChangeArrowheads="1"/>
          </p:cNvPicPr>
          <p:nvPr/>
        </p:nvPicPr>
        <p:blipFill>
          <a:blip r:embed="rId19" cstate="print"/>
          <a:srcRect/>
          <a:stretch>
            <a:fillRect/>
          </a:stretch>
        </p:blipFill>
        <p:spPr bwMode="auto">
          <a:xfrm>
            <a:off x="5720528" y="9624241"/>
            <a:ext cx="720000" cy="720000"/>
          </a:xfrm>
          <a:prstGeom prst="rect">
            <a:avLst/>
          </a:prstGeom>
          <a:noFill/>
          <a:ln w="9525">
            <a:noFill/>
            <a:miter lim="800000"/>
            <a:headEnd/>
            <a:tailEnd/>
          </a:ln>
        </p:spPr>
      </p:pic>
      <p:pic>
        <p:nvPicPr>
          <p:cNvPr id="187" name="Picture 25"/>
          <p:cNvPicPr>
            <a:picLocks noChangeAspect="1" noChangeArrowheads="1"/>
          </p:cNvPicPr>
          <p:nvPr/>
        </p:nvPicPr>
        <p:blipFill>
          <a:blip r:embed="rId20" cstate="print"/>
          <a:srcRect/>
          <a:stretch>
            <a:fillRect/>
          </a:stretch>
        </p:blipFill>
        <p:spPr bwMode="auto">
          <a:xfrm>
            <a:off x="362678" y="5766589"/>
            <a:ext cx="720000" cy="720000"/>
          </a:xfrm>
          <a:prstGeom prst="rect">
            <a:avLst/>
          </a:prstGeom>
          <a:noFill/>
          <a:ln w="9525">
            <a:noFill/>
            <a:miter lim="800000"/>
            <a:headEnd/>
            <a:tailEnd/>
          </a:ln>
        </p:spPr>
      </p:pic>
      <p:pic>
        <p:nvPicPr>
          <p:cNvPr id="189" name="Picture 30"/>
          <p:cNvPicPr>
            <a:picLocks noChangeAspect="1" noChangeArrowheads="1"/>
          </p:cNvPicPr>
          <p:nvPr/>
        </p:nvPicPr>
        <p:blipFill>
          <a:blip r:embed="rId21" cstate="print"/>
          <a:srcRect/>
          <a:stretch>
            <a:fillRect/>
          </a:stretch>
        </p:blipFill>
        <p:spPr bwMode="auto">
          <a:xfrm>
            <a:off x="6506346" y="9624241"/>
            <a:ext cx="720000" cy="720000"/>
          </a:xfrm>
          <a:prstGeom prst="rect">
            <a:avLst/>
          </a:prstGeom>
          <a:noFill/>
          <a:ln w="9525">
            <a:noFill/>
            <a:miter lim="800000"/>
            <a:headEnd/>
            <a:tailEnd/>
          </a:ln>
        </p:spPr>
      </p:pic>
      <p:sp>
        <p:nvSpPr>
          <p:cNvPr id="194" name="Šípka doprava 193"/>
          <p:cNvSpPr/>
          <p:nvPr/>
        </p:nvSpPr>
        <p:spPr>
          <a:xfrm>
            <a:off x="648430" y="11496811"/>
            <a:ext cx="17788062" cy="586800"/>
          </a:xfrm>
          <a:prstGeom prst="rightArrow">
            <a:avLst/>
          </a:prstGeom>
          <a:solidFill>
            <a:schemeClr val="bg2">
              <a:lumMod val="25000"/>
            </a:schemeClr>
          </a:solidFill>
          <a:ln>
            <a:noFill/>
          </a:ln>
        </p:spPr>
        <p:style>
          <a:lnRef idx="2">
            <a:schemeClr val="dk1"/>
          </a:lnRef>
          <a:fillRef idx="1">
            <a:schemeClr val="lt1"/>
          </a:fillRef>
          <a:effectRef idx="0">
            <a:schemeClr val="dk1"/>
          </a:effectRef>
          <a:fontRef idx="minor">
            <a:schemeClr val="dk1"/>
          </a:fontRef>
        </p:style>
        <p:txBody>
          <a:bodyPr lIns="98463" tIns="49231" rIns="98463" bIns="49231" rtlCol="0" anchor="ctr"/>
          <a:lstStyle/>
          <a:p>
            <a:pPr algn="ctr"/>
            <a:endParaRPr lang="sk-SK"/>
          </a:p>
        </p:txBody>
      </p:sp>
      <p:cxnSp>
        <p:nvCxnSpPr>
          <p:cNvPr id="195" name="Rovná spojnica 194"/>
          <p:cNvCxnSpPr/>
          <p:nvPr/>
        </p:nvCxnSpPr>
        <p:spPr>
          <a:xfrm>
            <a:off x="350595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Rovná spojnica 197"/>
          <p:cNvCxnSpPr/>
          <p:nvPr/>
        </p:nvCxnSpPr>
        <p:spPr>
          <a:xfrm>
            <a:off x="422033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Rovná spojnica 198"/>
          <p:cNvCxnSpPr/>
          <p:nvPr/>
        </p:nvCxnSpPr>
        <p:spPr>
          <a:xfrm>
            <a:off x="493471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0" name="Rovná spojnica 199"/>
          <p:cNvCxnSpPr/>
          <p:nvPr/>
        </p:nvCxnSpPr>
        <p:spPr>
          <a:xfrm>
            <a:off x="564909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Rovná spojnica 206"/>
          <p:cNvCxnSpPr/>
          <p:nvPr/>
        </p:nvCxnSpPr>
        <p:spPr>
          <a:xfrm>
            <a:off x="636347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1" name="Rovná spojnica 210"/>
          <p:cNvCxnSpPr/>
          <p:nvPr/>
        </p:nvCxnSpPr>
        <p:spPr>
          <a:xfrm>
            <a:off x="707785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2" name="Rovná spojnica 211"/>
          <p:cNvCxnSpPr/>
          <p:nvPr/>
        </p:nvCxnSpPr>
        <p:spPr>
          <a:xfrm>
            <a:off x="779223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4" name="Rovná spojnica 213"/>
          <p:cNvCxnSpPr/>
          <p:nvPr/>
        </p:nvCxnSpPr>
        <p:spPr>
          <a:xfrm>
            <a:off x="850661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sp>
        <p:nvSpPr>
          <p:cNvPr id="219" name="BlokTextu 218"/>
          <p:cNvSpPr txBox="1"/>
          <p:nvPr/>
        </p:nvSpPr>
        <p:spPr>
          <a:xfrm>
            <a:off x="1219934" y="11644609"/>
            <a:ext cx="2214578" cy="357190"/>
          </a:xfrm>
          <a:prstGeom prst="rect">
            <a:avLst/>
          </a:prstGeom>
          <a:noFill/>
        </p:spPr>
        <p:txBody>
          <a:bodyPr wrap="square" lIns="42211" tIns="42211" rIns="42211" bIns="42211" rtlCol="0">
            <a:noAutofit/>
          </a:bodyPr>
          <a:lstStyle/>
          <a:p>
            <a:r>
              <a:rPr lang="en-US" sz="1400" b="1" smtClean="0">
                <a:solidFill>
                  <a:schemeClr val="bg1"/>
                </a:solidFill>
                <a:latin typeface="Arial Narrow" pitchFamily="34" charset="0"/>
              </a:rPr>
              <a:t>Fuel run line - available units</a:t>
            </a:r>
          </a:p>
          <a:p>
            <a:endParaRPr lang="en-US" sz="1400" b="1" smtClean="0">
              <a:solidFill>
                <a:schemeClr val="bg1"/>
              </a:solidFill>
              <a:latin typeface="Arial Narrow" pitchFamily="34" charset="0"/>
            </a:endParaRPr>
          </a:p>
        </p:txBody>
      </p:sp>
      <p:cxnSp>
        <p:nvCxnSpPr>
          <p:cNvPr id="220" name="Rovná spojnica 219"/>
          <p:cNvCxnSpPr/>
          <p:nvPr/>
        </p:nvCxnSpPr>
        <p:spPr>
          <a:xfrm rot="5400000" flipH="1" flipV="1">
            <a:off x="7577916" y="11787485"/>
            <a:ext cx="428628" cy="0"/>
          </a:xfrm>
          <a:prstGeom prst="line">
            <a:avLst/>
          </a:prstGeom>
          <a:ln w="254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21" name="Rovná spojnica 220"/>
          <p:cNvCxnSpPr/>
          <p:nvPr/>
        </p:nvCxnSpPr>
        <p:spPr>
          <a:xfrm>
            <a:off x="922099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4" name="Rovná spojnica 223"/>
          <p:cNvCxnSpPr/>
          <p:nvPr/>
        </p:nvCxnSpPr>
        <p:spPr>
          <a:xfrm>
            <a:off x="993537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5" name="Rovná spojnica 224"/>
          <p:cNvCxnSpPr/>
          <p:nvPr/>
        </p:nvCxnSpPr>
        <p:spPr>
          <a:xfrm>
            <a:off x="1064975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9" name="Rovná spojnica 228"/>
          <p:cNvCxnSpPr/>
          <p:nvPr/>
        </p:nvCxnSpPr>
        <p:spPr>
          <a:xfrm>
            <a:off x="1136413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0" name="Rovná spojnica 229"/>
          <p:cNvCxnSpPr/>
          <p:nvPr/>
        </p:nvCxnSpPr>
        <p:spPr>
          <a:xfrm>
            <a:off x="1207851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1" name="Rovná spojnica 230"/>
          <p:cNvCxnSpPr/>
          <p:nvPr/>
        </p:nvCxnSpPr>
        <p:spPr>
          <a:xfrm>
            <a:off x="1279289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2" name="Rovná spojnica 231"/>
          <p:cNvCxnSpPr/>
          <p:nvPr/>
        </p:nvCxnSpPr>
        <p:spPr>
          <a:xfrm>
            <a:off x="1350727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3" name="Rovná spojnica 232"/>
          <p:cNvCxnSpPr/>
          <p:nvPr/>
        </p:nvCxnSpPr>
        <p:spPr>
          <a:xfrm>
            <a:off x="1422165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4" name="Rovná spojnica 233"/>
          <p:cNvCxnSpPr/>
          <p:nvPr/>
        </p:nvCxnSpPr>
        <p:spPr>
          <a:xfrm>
            <a:off x="1493603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5" name="Rovná spojnica 234"/>
          <p:cNvCxnSpPr/>
          <p:nvPr/>
        </p:nvCxnSpPr>
        <p:spPr>
          <a:xfrm>
            <a:off x="1565041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6" name="Rovná spojnica 235"/>
          <p:cNvCxnSpPr/>
          <p:nvPr/>
        </p:nvCxnSpPr>
        <p:spPr>
          <a:xfrm>
            <a:off x="16364790" y="11858923"/>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7" name="Rovná spojnica 236"/>
          <p:cNvCxnSpPr/>
          <p:nvPr/>
        </p:nvCxnSpPr>
        <p:spPr>
          <a:xfrm>
            <a:off x="17079170" y="11716047"/>
            <a:ext cx="7200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sp>
        <p:nvSpPr>
          <p:cNvPr id="238" name="BlokTextu 237"/>
          <p:cNvSpPr txBox="1"/>
          <p:nvPr/>
        </p:nvSpPr>
        <p:spPr>
          <a:xfrm>
            <a:off x="7506478" y="11981695"/>
            <a:ext cx="785818" cy="377079"/>
          </a:xfrm>
          <a:prstGeom prst="rect">
            <a:avLst/>
          </a:prstGeom>
          <a:noFill/>
        </p:spPr>
        <p:txBody>
          <a:bodyPr wrap="square" lIns="42211" tIns="42211" rIns="42211" bIns="42211" rtlCol="0">
            <a:noAutofit/>
          </a:bodyPr>
          <a:lstStyle/>
          <a:p>
            <a:r>
              <a:rPr lang="en-US" sz="1400" b="1" smtClean="0">
                <a:solidFill>
                  <a:schemeClr val="bg2">
                    <a:lumMod val="25000"/>
                  </a:schemeClr>
                </a:solidFill>
                <a:latin typeface="Arial Narrow" pitchFamily="34" charset="0"/>
              </a:rPr>
              <a:t>100 Fuel</a:t>
            </a:r>
          </a:p>
        </p:txBody>
      </p:sp>
      <p:sp>
        <p:nvSpPr>
          <p:cNvPr id="239" name="BlokTextu 238"/>
          <p:cNvSpPr txBox="1"/>
          <p:nvPr/>
        </p:nvSpPr>
        <p:spPr>
          <a:xfrm>
            <a:off x="14936030" y="11981695"/>
            <a:ext cx="785818" cy="377079"/>
          </a:xfrm>
          <a:prstGeom prst="rect">
            <a:avLst/>
          </a:prstGeom>
          <a:noFill/>
        </p:spPr>
        <p:txBody>
          <a:bodyPr wrap="square" lIns="42211" tIns="42211" rIns="42211" bIns="42211" rtlCol="0">
            <a:noAutofit/>
          </a:bodyPr>
          <a:lstStyle/>
          <a:p>
            <a:r>
              <a:rPr lang="en-US" sz="1400" b="1" smtClean="0">
                <a:solidFill>
                  <a:schemeClr val="bg2">
                    <a:lumMod val="25000"/>
                  </a:schemeClr>
                </a:solidFill>
                <a:latin typeface="Arial Narrow" pitchFamily="34" charset="0"/>
              </a:rPr>
              <a:t>200 Fuel</a:t>
            </a:r>
          </a:p>
        </p:txBody>
      </p:sp>
      <p:cxnSp>
        <p:nvCxnSpPr>
          <p:cNvPr id="240" name="Rovná spojnica 239"/>
          <p:cNvCxnSpPr/>
          <p:nvPr/>
        </p:nvCxnSpPr>
        <p:spPr>
          <a:xfrm rot="5400000" flipH="1" flipV="1">
            <a:off x="14721716" y="11787485"/>
            <a:ext cx="428628" cy="0"/>
          </a:xfrm>
          <a:prstGeom prst="line">
            <a:avLst/>
          </a:prstGeom>
          <a:ln w="254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41" name="Rovná spojnica 240"/>
          <p:cNvCxnSpPr/>
          <p:nvPr/>
        </p:nvCxnSpPr>
        <p:spPr>
          <a:xfrm rot="5400000" flipH="1" flipV="1">
            <a:off x="11864196" y="11767381"/>
            <a:ext cx="428628" cy="0"/>
          </a:xfrm>
          <a:prstGeom prst="line">
            <a:avLst/>
          </a:prstGeom>
          <a:ln w="254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2" name="BlokTextu 241"/>
          <p:cNvSpPr txBox="1"/>
          <p:nvPr/>
        </p:nvSpPr>
        <p:spPr>
          <a:xfrm>
            <a:off x="11435568" y="11981695"/>
            <a:ext cx="1928826" cy="642942"/>
          </a:xfrm>
          <a:prstGeom prst="rect">
            <a:avLst/>
          </a:prstGeom>
          <a:noFill/>
        </p:spPr>
        <p:txBody>
          <a:bodyPr wrap="square" lIns="42211" tIns="42211" rIns="42211" bIns="42211" rtlCol="0">
            <a:noAutofit/>
          </a:bodyPr>
          <a:lstStyle/>
          <a:p>
            <a:r>
              <a:rPr lang="en-US" sz="1200" b="1" smtClean="0">
                <a:solidFill>
                  <a:schemeClr val="bg2">
                    <a:lumMod val="50000"/>
                  </a:schemeClr>
                </a:solidFill>
                <a:latin typeface="Courier New" pitchFamily="49" charset="0"/>
                <a:cs typeface="Courier New" pitchFamily="49" charset="0"/>
              </a:rPr>
              <a:t>Sturm Armory is available after 160 Fuel... (w T1-T2)</a:t>
            </a:r>
          </a:p>
        </p:txBody>
      </p:sp>
      <p:sp>
        <p:nvSpPr>
          <p:cNvPr id="112" name="BlokTextu 111"/>
          <p:cNvSpPr txBox="1"/>
          <p:nvPr/>
        </p:nvSpPr>
        <p:spPr>
          <a:xfrm>
            <a:off x="4006016" y="6838159"/>
            <a:ext cx="3429024" cy="1571636"/>
          </a:xfrm>
          <a:prstGeom prst="rect">
            <a:avLst/>
          </a:prstGeom>
          <a:noFill/>
        </p:spPr>
        <p:txBody>
          <a:bodyPr wrap="square" lIns="42211" tIns="42211" rIns="42211" bIns="42211" rtlCol="0">
            <a:noAutofit/>
          </a:bodyPr>
          <a:lstStyle/>
          <a:p>
            <a:r>
              <a:rPr lang="en-US" sz="1400" smtClean="0">
                <a:latin typeface="Letter Gothic" pitchFamily="49" charset="0"/>
              </a:rPr>
              <a:t>Your </a:t>
            </a:r>
            <a:r>
              <a:rPr lang="en-US" sz="1400" b="1" smtClean="0">
                <a:latin typeface="Letter Gothic" pitchFamily="49" charset="0"/>
              </a:rPr>
              <a:t>primary goal </a:t>
            </a:r>
            <a:r>
              <a:rPr lang="en-US" sz="1400" smtClean="0">
                <a:latin typeface="Letter Gothic" pitchFamily="49" charset="0"/>
              </a:rPr>
              <a:t>is to not let soviet to dominate more than 50% of the map! </a:t>
            </a:r>
            <a:r>
              <a:rPr lang="en-US" sz="1400" b="1" smtClean="0">
                <a:latin typeface="Letter Gothic" pitchFamily="49" charset="0"/>
              </a:rPr>
              <a:t>Secondary goal </a:t>
            </a:r>
            <a:r>
              <a:rPr lang="en-US" sz="1400" smtClean="0">
                <a:latin typeface="Letter Gothic" pitchFamily="49" charset="0"/>
              </a:rPr>
              <a:t>is to preserve units. Unlike Soviet your units can retreat, use it when you see the fight will not be in your favor!</a:t>
            </a:r>
          </a:p>
        </p:txBody>
      </p:sp>
      <p:sp>
        <p:nvSpPr>
          <p:cNvPr id="113" name="BlokTextu 112"/>
          <p:cNvSpPr txBox="1"/>
          <p:nvPr/>
        </p:nvSpPr>
        <p:spPr>
          <a:xfrm>
            <a:off x="1862876" y="6909597"/>
            <a:ext cx="2143140" cy="928694"/>
          </a:xfrm>
          <a:prstGeom prst="rect">
            <a:avLst/>
          </a:prstGeom>
          <a:noFill/>
        </p:spPr>
        <p:txBody>
          <a:bodyPr wrap="square" lIns="42211" tIns="42211" rIns="42211" bIns="42211" rtlCol="0">
            <a:noAutofit/>
          </a:bodyPr>
          <a:lstStyle/>
          <a:p>
            <a:r>
              <a:rPr lang="en-US" sz="1400" smtClean="0">
                <a:latin typeface="Letter Gothic" pitchFamily="49" charset="0"/>
              </a:rPr>
              <a:t>Build mix of units, Bikes needs good micro skills. Spend about 1000MP on Tier1 units.</a:t>
            </a:r>
          </a:p>
          <a:p>
            <a:endParaRPr lang="en-US" sz="1400" smtClean="0">
              <a:latin typeface="Letter Gothic" pitchFamily="49" charset="0"/>
            </a:endParaRPr>
          </a:p>
        </p:txBody>
      </p:sp>
      <p:pic>
        <p:nvPicPr>
          <p:cNvPr id="106" name="Picture 13"/>
          <p:cNvPicPr>
            <a:picLocks noChangeAspect="1" noChangeArrowheads="1"/>
          </p:cNvPicPr>
          <p:nvPr/>
        </p:nvPicPr>
        <p:blipFill>
          <a:blip r:embed="rId22" cstate="print"/>
          <a:srcRect/>
          <a:stretch>
            <a:fillRect/>
          </a:stretch>
        </p:blipFill>
        <p:spPr bwMode="auto">
          <a:xfrm>
            <a:off x="362678" y="8552671"/>
            <a:ext cx="720000" cy="720000"/>
          </a:xfrm>
          <a:prstGeom prst="rect">
            <a:avLst/>
          </a:prstGeom>
          <a:noFill/>
          <a:ln w="9525">
            <a:noFill/>
            <a:miter lim="800000"/>
            <a:headEnd/>
            <a:tailEnd/>
          </a:ln>
        </p:spPr>
      </p:pic>
      <p:sp>
        <p:nvSpPr>
          <p:cNvPr id="107" name="BlokTextu 106"/>
          <p:cNvSpPr txBox="1"/>
          <p:nvPr/>
        </p:nvSpPr>
        <p:spPr>
          <a:xfrm>
            <a:off x="1148496" y="8481233"/>
            <a:ext cx="2143140" cy="1214446"/>
          </a:xfrm>
          <a:prstGeom prst="rect">
            <a:avLst/>
          </a:prstGeom>
          <a:noFill/>
        </p:spPr>
        <p:txBody>
          <a:bodyPr wrap="square" lIns="42211" tIns="42211" rIns="42211" bIns="42211" rtlCol="0">
            <a:noAutofit/>
          </a:bodyPr>
          <a:lstStyle/>
          <a:p>
            <a:r>
              <a:rPr lang="en-US" sz="1400" smtClean="0">
                <a:latin typeface="Letter Gothic" pitchFamily="49" charset="0"/>
              </a:rPr>
              <a:t>Don't bother with Sniper now! You could need it maybe later when countering Soviet Support Barracks units.</a:t>
            </a:r>
          </a:p>
          <a:p>
            <a:endParaRPr lang="en-US" sz="1400" smtClean="0">
              <a:latin typeface="Letter Gothic" pitchFamily="49" charset="0"/>
            </a:endParaRPr>
          </a:p>
        </p:txBody>
      </p:sp>
      <p:grpSp>
        <p:nvGrpSpPr>
          <p:cNvPr id="115" name="Skupina 114"/>
          <p:cNvGrpSpPr/>
          <p:nvPr/>
        </p:nvGrpSpPr>
        <p:grpSpPr>
          <a:xfrm>
            <a:off x="291240" y="8481233"/>
            <a:ext cx="857256" cy="857256"/>
            <a:chOff x="3648826" y="8481233"/>
            <a:chExt cx="857256" cy="857256"/>
          </a:xfrm>
        </p:grpSpPr>
        <p:cxnSp>
          <p:nvCxnSpPr>
            <p:cNvPr id="109" name="Rovná spojnica 108"/>
            <p:cNvCxnSpPr/>
            <p:nvPr/>
          </p:nvCxnSpPr>
          <p:spPr>
            <a:xfrm rot="16200000" flipH="1">
              <a:off x="3648826" y="8481233"/>
              <a:ext cx="857256" cy="857256"/>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4" name="Rovná spojnica 113"/>
            <p:cNvCxnSpPr/>
            <p:nvPr/>
          </p:nvCxnSpPr>
          <p:spPr>
            <a:xfrm rot="5400000" flipH="1" flipV="1">
              <a:off x="3648826" y="8481233"/>
              <a:ext cx="857256" cy="857256"/>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8" name="BlokTextu 117"/>
          <p:cNvSpPr txBox="1"/>
          <p:nvPr/>
        </p:nvSpPr>
        <p:spPr>
          <a:xfrm>
            <a:off x="4720396" y="8266919"/>
            <a:ext cx="3429024" cy="1571636"/>
          </a:xfrm>
          <a:prstGeom prst="rect">
            <a:avLst/>
          </a:prstGeom>
          <a:noFill/>
        </p:spPr>
        <p:txBody>
          <a:bodyPr wrap="square" lIns="42211" tIns="42211" rIns="42211" bIns="42211" rtlCol="0">
            <a:noAutofit/>
          </a:bodyPr>
          <a:lstStyle/>
          <a:p>
            <a:r>
              <a:rPr lang="en-US" sz="1400" smtClean="0">
                <a:latin typeface="Letter Gothic" pitchFamily="49" charset="0"/>
              </a:rPr>
              <a:t>Focus on one part of the map - preferably with high fuel and VP, keep you units together supporting each other. </a:t>
            </a:r>
            <a:r>
              <a:rPr lang="en-US" sz="1400" b="1" smtClean="0">
                <a:latin typeface="Letter Gothic" pitchFamily="49" charset="0"/>
              </a:rPr>
              <a:t>Build mines, barbwire or sandbags a lot to deny areas</a:t>
            </a:r>
            <a:r>
              <a:rPr lang="en-US" sz="1400" smtClean="0">
                <a:latin typeface="Letter Gothic" pitchFamily="49" charset="0"/>
              </a:rPr>
              <a:t>. Bunkers could help, best with Defensive doctrine.</a:t>
            </a:r>
          </a:p>
        </p:txBody>
      </p:sp>
      <p:sp>
        <p:nvSpPr>
          <p:cNvPr id="122" name="BlokTextu 121"/>
          <p:cNvSpPr txBox="1"/>
          <p:nvPr/>
        </p:nvSpPr>
        <p:spPr>
          <a:xfrm>
            <a:off x="7506478" y="6838159"/>
            <a:ext cx="3429024" cy="1571636"/>
          </a:xfrm>
          <a:prstGeom prst="rect">
            <a:avLst/>
          </a:prstGeom>
          <a:noFill/>
        </p:spPr>
        <p:txBody>
          <a:bodyPr wrap="square" lIns="42211" tIns="42211" rIns="42211" bIns="42211" rtlCol="0">
            <a:noAutofit/>
          </a:bodyPr>
          <a:lstStyle/>
          <a:p>
            <a:r>
              <a:rPr lang="en-US" sz="1400" smtClean="0">
                <a:solidFill>
                  <a:schemeClr val="accent1">
                    <a:lumMod val="50000"/>
                  </a:schemeClr>
                </a:solidFill>
                <a:latin typeface="Letter Gothic" pitchFamily="49" charset="0"/>
              </a:rPr>
              <a:t>Since Wehr is more vulnerable to mortar barrage of Soviet Commander you need to keep an eye on his movement. He will very likely drop a flares on your MG positions or bunker. Commander is also quite hard to kill so be on alert.</a:t>
            </a:r>
          </a:p>
        </p:txBody>
      </p:sp>
      <p:cxnSp>
        <p:nvCxnSpPr>
          <p:cNvPr id="123" name="Rovná spojovacia šípka 122"/>
          <p:cNvCxnSpPr/>
          <p:nvPr/>
        </p:nvCxnSpPr>
        <p:spPr>
          <a:xfrm>
            <a:off x="7363602" y="9624241"/>
            <a:ext cx="571504"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5" name="BlokTextu 124"/>
          <p:cNvSpPr txBox="1"/>
          <p:nvPr/>
        </p:nvSpPr>
        <p:spPr>
          <a:xfrm>
            <a:off x="8006544" y="9409927"/>
            <a:ext cx="3286148" cy="1143008"/>
          </a:xfrm>
          <a:prstGeom prst="rect">
            <a:avLst/>
          </a:prstGeom>
          <a:noFill/>
        </p:spPr>
        <p:txBody>
          <a:bodyPr wrap="square" lIns="42211" tIns="42211" rIns="42211" bIns="42211" rtlCol="0">
            <a:noAutofit/>
          </a:bodyPr>
          <a:lstStyle/>
          <a:p>
            <a:r>
              <a:rPr lang="en-US" sz="1400" smtClean="0">
                <a:solidFill>
                  <a:schemeClr val="accent1">
                    <a:lumMod val="50000"/>
                  </a:schemeClr>
                </a:solidFill>
                <a:latin typeface="Letter Gothic" pitchFamily="49" charset="0"/>
              </a:rPr>
              <a:t>Important! - even when focusing on one part of the map you can't afford to give territories to Soviet for free - always harass his points with Pios or Volks, at least decap.</a:t>
            </a:r>
          </a:p>
        </p:txBody>
      </p:sp>
      <p:cxnSp>
        <p:nvCxnSpPr>
          <p:cNvPr id="126" name="Rovná spojovacia šípka 125"/>
          <p:cNvCxnSpPr/>
          <p:nvPr/>
        </p:nvCxnSpPr>
        <p:spPr>
          <a:xfrm rot="5400000" flipH="1" flipV="1">
            <a:off x="4791834" y="5337961"/>
            <a:ext cx="1857388" cy="114300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9" name="Picture 26"/>
          <p:cNvPicPr>
            <a:picLocks noChangeAspect="1" noChangeArrowheads="1"/>
          </p:cNvPicPr>
          <p:nvPr/>
        </p:nvPicPr>
        <p:blipFill>
          <a:blip r:embed="rId23" cstate="print"/>
          <a:srcRect/>
          <a:stretch>
            <a:fillRect/>
          </a:stretch>
        </p:blipFill>
        <p:spPr bwMode="auto">
          <a:xfrm>
            <a:off x="6363470" y="4623581"/>
            <a:ext cx="720000" cy="720000"/>
          </a:xfrm>
          <a:prstGeom prst="rect">
            <a:avLst/>
          </a:prstGeom>
          <a:noFill/>
          <a:ln w="9525">
            <a:noFill/>
            <a:miter lim="800000"/>
            <a:headEnd/>
            <a:tailEnd/>
          </a:ln>
        </p:spPr>
      </p:pic>
      <p:pic>
        <p:nvPicPr>
          <p:cNvPr id="130" name="Picture 27"/>
          <p:cNvPicPr>
            <a:picLocks noChangeAspect="1" noChangeArrowheads="1"/>
          </p:cNvPicPr>
          <p:nvPr/>
        </p:nvPicPr>
        <p:blipFill>
          <a:blip r:embed="rId24" cstate="print"/>
          <a:srcRect/>
          <a:stretch>
            <a:fillRect/>
          </a:stretch>
        </p:blipFill>
        <p:spPr bwMode="auto">
          <a:xfrm>
            <a:off x="6363470" y="980243"/>
            <a:ext cx="720000" cy="720000"/>
          </a:xfrm>
          <a:prstGeom prst="rect">
            <a:avLst/>
          </a:prstGeom>
          <a:noFill/>
          <a:ln w="9525">
            <a:noFill/>
            <a:miter lim="800000"/>
            <a:headEnd/>
            <a:tailEnd/>
          </a:ln>
        </p:spPr>
      </p:pic>
      <p:cxnSp>
        <p:nvCxnSpPr>
          <p:cNvPr id="147" name="Rovná spojovacia šípka 146"/>
          <p:cNvCxnSpPr/>
          <p:nvPr/>
        </p:nvCxnSpPr>
        <p:spPr>
          <a:xfrm rot="5400000" flipH="1" flipV="1">
            <a:off x="2934446" y="3480573"/>
            <a:ext cx="5572164" cy="114300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6" name="BlokTextu 155"/>
          <p:cNvSpPr txBox="1"/>
          <p:nvPr/>
        </p:nvSpPr>
        <p:spPr>
          <a:xfrm>
            <a:off x="4577520" y="5480837"/>
            <a:ext cx="2428892" cy="1143008"/>
          </a:xfrm>
          <a:prstGeom prst="rect">
            <a:avLst/>
          </a:prstGeom>
          <a:solidFill>
            <a:schemeClr val="bg1">
              <a:alpha val="65000"/>
            </a:schemeClr>
          </a:solidFill>
        </p:spPr>
        <p:txBody>
          <a:bodyPr wrap="square" lIns="42211" tIns="42211" rIns="42211" bIns="42211" rtlCol="0">
            <a:noAutofit/>
          </a:bodyPr>
          <a:lstStyle/>
          <a:p>
            <a:r>
              <a:rPr lang="en-US" sz="1400" smtClean="0">
                <a:latin typeface="Letter Gothic" pitchFamily="49" charset="0"/>
              </a:rPr>
              <a:t>Tier2 is recommended next but if you feel strong in fuel you could skip to Tier3 and surprise Soviet with Puma, but...</a:t>
            </a:r>
          </a:p>
        </p:txBody>
      </p:sp>
      <p:sp>
        <p:nvSpPr>
          <p:cNvPr id="158" name="BlokTextu 157"/>
          <p:cNvSpPr txBox="1"/>
          <p:nvPr/>
        </p:nvSpPr>
        <p:spPr>
          <a:xfrm>
            <a:off x="5149024" y="1766061"/>
            <a:ext cx="2786082" cy="1357322"/>
          </a:xfrm>
          <a:prstGeom prst="rect">
            <a:avLst/>
          </a:prstGeom>
          <a:solidFill>
            <a:schemeClr val="bg1">
              <a:alpha val="65000"/>
            </a:schemeClr>
          </a:solidFill>
        </p:spPr>
        <p:txBody>
          <a:bodyPr wrap="square" lIns="42211" tIns="42211" rIns="42211" bIns="42211" rtlCol="0">
            <a:noAutofit/>
          </a:bodyPr>
          <a:lstStyle/>
          <a:p>
            <a:r>
              <a:rPr lang="en-US" sz="1400" smtClean="0">
                <a:latin typeface="Letter Gothic" pitchFamily="49" charset="0"/>
              </a:rPr>
              <a:t>...be aware you will need at least 1 Stug later + upgunned Puma to counter soviet Armors. Skip to T3 is only recommended if you are strong in fuel and Soviet made Support Barracks.</a:t>
            </a:r>
          </a:p>
        </p:txBody>
      </p:sp>
      <p:pic>
        <p:nvPicPr>
          <p:cNvPr id="160" name="Picture 3"/>
          <p:cNvPicPr>
            <a:picLocks noChangeAspect="1" noChangeArrowheads="1"/>
          </p:cNvPicPr>
          <p:nvPr/>
        </p:nvPicPr>
        <p:blipFill>
          <a:blip r:embed="rId13" cstate="print"/>
          <a:srcRect/>
          <a:stretch>
            <a:fillRect/>
          </a:stretch>
        </p:blipFill>
        <p:spPr bwMode="auto">
          <a:xfrm>
            <a:off x="7149288" y="3623449"/>
            <a:ext cx="720000" cy="720000"/>
          </a:xfrm>
          <a:prstGeom prst="rect">
            <a:avLst/>
          </a:prstGeom>
          <a:noFill/>
          <a:ln w="9525">
            <a:noFill/>
            <a:miter lim="800000"/>
            <a:headEnd/>
            <a:tailEnd/>
          </a:ln>
        </p:spPr>
      </p:pic>
      <p:pic>
        <p:nvPicPr>
          <p:cNvPr id="161" name="Picture 11"/>
          <p:cNvPicPr>
            <a:picLocks noChangeAspect="1" noChangeArrowheads="1"/>
          </p:cNvPicPr>
          <p:nvPr/>
        </p:nvPicPr>
        <p:blipFill>
          <a:blip r:embed="rId25" cstate="print"/>
          <a:srcRect/>
          <a:stretch>
            <a:fillRect/>
          </a:stretch>
        </p:blipFill>
        <p:spPr bwMode="auto">
          <a:xfrm>
            <a:off x="7149288" y="5623713"/>
            <a:ext cx="720000" cy="720000"/>
          </a:xfrm>
          <a:prstGeom prst="rect">
            <a:avLst/>
          </a:prstGeom>
          <a:noFill/>
          <a:ln w="9525">
            <a:noFill/>
            <a:miter lim="800000"/>
            <a:headEnd/>
            <a:tailEnd/>
          </a:ln>
        </p:spPr>
      </p:pic>
      <p:pic>
        <p:nvPicPr>
          <p:cNvPr id="162" name="Picture 14"/>
          <p:cNvPicPr>
            <a:picLocks noChangeAspect="1" noChangeArrowheads="1"/>
          </p:cNvPicPr>
          <p:nvPr/>
        </p:nvPicPr>
        <p:blipFill>
          <a:blip r:embed="rId26" cstate="print"/>
          <a:srcRect/>
          <a:stretch>
            <a:fillRect/>
          </a:stretch>
        </p:blipFill>
        <p:spPr bwMode="auto">
          <a:xfrm>
            <a:off x="7220726" y="980243"/>
            <a:ext cx="720000" cy="720000"/>
          </a:xfrm>
          <a:prstGeom prst="rect">
            <a:avLst/>
          </a:prstGeom>
          <a:noFill/>
          <a:ln w="9525">
            <a:noFill/>
            <a:miter lim="800000"/>
            <a:headEnd/>
            <a:tailEnd/>
          </a:ln>
        </p:spPr>
      </p:pic>
      <p:pic>
        <p:nvPicPr>
          <p:cNvPr id="163" name="Picture 18"/>
          <p:cNvPicPr>
            <a:picLocks noChangeAspect="1" noChangeArrowheads="1"/>
          </p:cNvPicPr>
          <p:nvPr/>
        </p:nvPicPr>
        <p:blipFill>
          <a:blip r:embed="rId27" cstate="print"/>
          <a:srcRect/>
          <a:stretch>
            <a:fillRect/>
          </a:stretch>
        </p:blipFill>
        <p:spPr bwMode="auto">
          <a:xfrm>
            <a:off x="7149288" y="4623581"/>
            <a:ext cx="720000" cy="720000"/>
          </a:xfrm>
          <a:prstGeom prst="rect">
            <a:avLst/>
          </a:prstGeom>
          <a:noFill/>
          <a:ln w="9525">
            <a:noFill/>
            <a:miter lim="800000"/>
            <a:headEnd/>
            <a:tailEnd/>
          </a:ln>
        </p:spPr>
      </p:pic>
      <p:pic>
        <p:nvPicPr>
          <p:cNvPr id="164" name="Picture 19"/>
          <p:cNvPicPr>
            <a:picLocks noChangeAspect="1" noChangeArrowheads="1"/>
          </p:cNvPicPr>
          <p:nvPr/>
        </p:nvPicPr>
        <p:blipFill>
          <a:blip r:embed="rId28" cstate="print"/>
          <a:srcRect/>
          <a:stretch>
            <a:fillRect/>
          </a:stretch>
        </p:blipFill>
        <p:spPr bwMode="auto">
          <a:xfrm>
            <a:off x="11792758" y="6123779"/>
            <a:ext cx="720000" cy="720000"/>
          </a:xfrm>
          <a:prstGeom prst="rect">
            <a:avLst/>
          </a:prstGeom>
          <a:noFill/>
          <a:ln w="9525">
            <a:noFill/>
            <a:miter lim="800000"/>
            <a:headEnd/>
            <a:tailEnd/>
          </a:ln>
        </p:spPr>
      </p:pic>
      <p:pic>
        <p:nvPicPr>
          <p:cNvPr id="165" name="Picture 15"/>
          <p:cNvPicPr>
            <a:picLocks noChangeAspect="1" noChangeArrowheads="1"/>
          </p:cNvPicPr>
          <p:nvPr/>
        </p:nvPicPr>
        <p:blipFill>
          <a:blip r:embed="rId29" cstate="print"/>
          <a:srcRect/>
          <a:stretch>
            <a:fillRect/>
          </a:stretch>
        </p:blipFill>
        <p:spPr bwMode="auto">
          <a:xfrm>
            <a:off x="8006544" y="980243"/>
            <a:ext cx="720000" cy="720000"/>
          </a:xfrm>
          <a:prstGeom prst="rect">
            <a:avLst/>
          </a:prstGeom>
          <a:noFill/>
          <a:ln w="9525">
            <a:noFill/>
            <a:miter lim="800000"/>
            <a:headEnd/>
            <a:tailEnd/>
          </a:ln>
        </p:spPr>
      </p:pic>
      <p:pic>
        <p:nvPicPr>
          <p:cNvPr id="169" name="Obrázok 168" descr="09_T70.jpg"/>
          <p:cNvPicPr>
            <a:picLocks noChangeAspect="1"/>
          </p:cNvPicPr>
          <p:nvPr/>
        </p:nvPicPr>
        <p:blipFill>
          <a:blip r:embed="rId30" cstate="print"/>
          <a:stretch>
            <a:fillRect/>
          </a:stretch>
        </p:blipFill>
        <p:spPr>
          <a:xfrm>
            <a:off x="11935634" y="980243"/>
            <a:ext cx="677015" cy="720000"/>
          </a:xfrm>
          <a:prstGeom prst="rect">
            <a:avLst/>
          </a:prstGeom>
        </p:spPr>
      </p:pic>
      <p:cxnSp>
        <p:nvCxnSpPr>
          <p:cNvPr id="170" name="Rovná spojovacia šípka 169"/>
          <p:cNvCxnSpPr/>
          <p:nvPr/>
        </p:nvCxnSpPr>
        <p:spPr>
          <a:xfrm>
            <a:off x="8863800" y="1337433"/>
            <a:ext cx="2928958"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9" name="BlokTextu 178"/>
          <p:cNvSpPr txBox="1"/>
          <p:nvPr/>
        </p:nvSpPr>
        <p:spPr>
          <a:xfrm>
            <a:off x="8792362" y="1480309"/>
            <a:ext cx="2357454" cy="1143008"/>
          </a:xfrm>
          <a:prstGeom prst="rect">
            <a:avLst/>
          </a:prstGeom>
          <a:noFill/>
        </p:spPr>
        <p:txBody>
          <a:bodyPr wrap="square" lIns="42211" tIns="42211" rIns="42211" bIns="42211" rtlCol="0">
            <a:noAutofit/>
          </a:bodyPr>
          <a:lstStyle/>
          <a:p>
            <a:r>
              <a:rPr lang="en-US" sz="1400" smtClean="0">
                <a:latin typeface="Letter Gothic" pitchFamily="49" charset="0"/>
              </a:rPr>
              <a:t>Hunt Soviet infantry with Puma, even raid his Base. The biggest threat are AT units - destroy them with priority.</a:t>
            </a:r>
          </a:p>
        </p:txBody>
      </p:sp>
      <p:sp>
        <p:nvSpPr>
          <p:cNvPr id="202" name="BlokTextu 201"/>
          <p:cNvSpPr txBox="1"/>
          <p:nvPr/>
        </p:nvSpPr>
        <p:spPr>
          <a:xfrm>
            <a:off x="11507006" y="1837499"/>
            <a:ext cx="2357454" cy="1357322"/>
          </a:xfrm>
          <a:prstGeom prst="rect">
            <a:avLst/>
          </a:prstGeom>
          <a:noFill/>
        </p:spPr>
        <p:txBody>
          <a:bodyPr wrap="square" lIns="42211" tIns="42211" rIns="42211" bIns="42211" rtlCol="0">
            <a:noAutofit/>
          </a:bodyPr>
          <a:lstStyle/>
          <a:p>
            <a:r>
              <a:rPr lang="en-US" sz="1400" smtClean="0">
                <a:latin typeface="Letter Gothic" pitchFamily="49" charset="0"/>
              </a:rPr>
              <a:t>Especially PTRD teams and AT guns are dangerous to Puma, be on move, flank and kite. Now could be good time to build 1-2 Snipers to counter those.</a:t>
            </a:r>
          </a:p>
        </p:txBody>
      </p:sp>
      <p:sp>
        <p:nvSpPr>
          <p:cNvPr id="205" name="BlokTextu 204"/>
          <p:cNvSpPr txBox="1"/>
          <p:nvPr/>
        </p:nvSpPr>
        <p:spPr>
          <a:xfrm>
            <a:off x="8006544" y="3552011"/>
            <a:ext cx="2357454" cy="714380"/>
          </a:xfrm>
          <a:prstGeom prst="rect">
            <a:avLst/>
          </a:prstGeom>
          <a:noFill/>
        </p:spPr>
        <p:txBody>
          <a:bodyPr wrap="square" lIns="42211" tIns="42211" rIns="42211" bIns="42211" rtlCol="0">
            <a:noAutofit/>
          </a:bodyPr>
          <a:lstStyle/>
          <a:p>
            <a:r>
              <a:rPr lang="en-US" sz="1400" smtClean="0">
                <a:latin typeface="Letter Gothic" pitchFamily="49" charset="0"/>
              </a:rPr>
              <a:t>Build at least 2x Pak38, one to defend base and one to defend field.</a:t>
            </a:r>
          </a:p>
        </p:txBody>
      </p:sp>
      <p:sp>
        <p:nvSpPr>
          <p:cNvPr id="206" name="BlokTextu 205"/>
          <p:cNvSpPr txBox="1"/>
          <p:nvPr/>
        </p:nvSpPr>
        <p:spPr>
          <a:xfrm>
            <a:off x="8006544" y="4480705"/>
            <a:ext cx="3500462" cy="928694"/>
          </a:xfrm>
          <a:prstGeom prst="rect">
            <a:avLst/>
          </a:prstGeom>
          <a:noFill/>
        </p:spPr>
        <p:txBody>
          <a:bodyPr wrap="square" lIns="42211" tIns="42211" rIns="42211" bIns="42211" rtlCol="0">
            <a:noAutofit/>
          </a:bodyPr>
          <a:lstStyle/>
          <a:p>
            <a:r>
              <a:rPr lang="en-US" sz="1400" smtClean="0">
                <a:latin typeface="Letter Gothic" pitchFamily="49" charset="0"/>
              </a:rPr>
              <a:t>Mortars are good if Soviet is spamming infantry a lot. Note that Soviet mortar has same range so don't try to counter it with your mortar.</a:t>
            </a:r>
          </a:p>
        </p:txBody>
      </p:sp>
      <p:sp>
        <p:nvSpPr>
          <p:cNvPr id="209" name="BlokTextu 208"/>
          <p:cNvSpPr txBox="1"/>
          <p:nvPr/>
        </p:nvSpPr>
        <p:spPr>
          <a:xfrm>
            <a:off x="8006544" y="5552275"/>
            <a:ext cx="3071834" cy="928694"/>
          </a:xfrm>
          <a:prstGeom prst="rect">
            <a:avLst/>
          </a:prstGeom>
          <a:noFill/>
        </p:spPr>
        <p:txBody>
          <a:bodyPr wrap="square" lIns="42211" tIns="42211" rIns="42211" bIns="42211" rtlCol="0">
            <a:noAutofit/>
          </a:bodyPr>
          <a:lstStyle/>
          <a:p>
            <a:r>
              <a:rPr lang="en-US" sz="1400" smtClean="0">
                <a:latin typeface="Letter Gothic" pitchFamily="49" charset="0"/>
              </a:rPr>
              <a:t>One Halftrack could help a lot, put Pios inside so he will shoot MG. Could reinforce, later upgrade to Flamer or Stuka.</a:t>
            </a:r>
          </a:p>
        </p:txBody>
      </p:sp>
      <p:cxnSp>
        <p:nvCxnSpPr>
          <p:cNvPr id="215" name="Rovná spojovacia šípka 214"/>
          <p:cNvCxnSpPr/>
          <p:nvPr/>
        </p:nvCxnSpPr>
        <p:spPr>
          <a:xfrm>
            <a:off x="8077982" y="4480705"/>
            <a:ext cx="3786214"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7" name="BlokTextu 216"/>
          <p:cNvSpPr txBox="1"/>
          <p:nvPr/>
        </p:nvSpPr>
        <p:spPr>
          <a:xfrm>
            <a:off x="11792758" y="4552143"/>
            <a:ext cx="3071834" cy="1643074"/>
          </a:xfrm>
          <a:prstGeom prst="rect">
            <a:avLst/>
          </a:prstGeom>
          <a:noFill/>
        </p:spPr>
        <p:txBody>
          <a:bodyPr wrap="square" lIns="42211" tIns="42211" rIns="42211" bIns="42211" rtlCol="0">
            <a:noAutofit/>
          </a:bodyPr>
          <a:lstStyle/>
          <a:p>
            <a:r>
              <a:rPr lang="en-US" sz="1400" smtClean="0">
                <a:latin typeface="Letter Gothic" pitchFamily="49" charset="0"/>
              </a:rPr>
              <a:t>Hunt snipers and Mortar teams with Halftrack, use mix of Mortars and Paks to defend. Later made some Grenadiers and upgrade with MG and/or Schrecks. Vet2 give them Elite status so make it priority.</a:t>
            </a:r>
          </a:p>
        </p:txBody>
      </p:sp>
      <p:pic>
        <p:nvPicPr>
          <p:cNvPr id="222" name="Picture 4"/>
          <p:cNvPicPr>
            <a:picLocks noChangeAspect="1" noChangeArrowheads="1"/>
          </p:cNvPicPr>
          <p:nvPr/>
        </p:nvPicPr>
        <p:blipFill>
          <a:blip r:embed="rId31" cstate="print"/>
          <a:srcRect/>
          <a:stretch>
            <a:fillRect/>
          </a:stretch>
        </p:blipFill>
        <p:spPr bwMode="auto">
          <a:xfrm>
            <a:off x="13364394" y="6123779"/>
            <a:ext cx="720000" cy="720000"/>
          </a:xfrm>
          <a:prstGeom prst="rect">
            <a:avLst/>
          </a:prstGeom>
          <a:noFill/>
          <a:ln w="9525">
            <a:noFill/>
            <a:miter lim="800000"/>
            <a:headEnd/>
            <a:tailEnd/>
          </a:ln>
        </p:spPr>
      </p:pic>
      <p:pic>
        <p:nvPicPr>
          <p:cNvPr id="226" name="Picture 8"/>
          <p:cNvPicPr>
            <a:picLocks noChangeAspect="1" noChangeArrowheads="1"/>
          </p:cNvPicPr>
          <p:nvPr/>
        </p:nvPicPr>
        <p:blipFill>
          <a:blip r:embed="rId32" cstate="print"/>
          <a:srcRect/>
          <a:stretch>
            <a:fillRect/>
          </a:stretch>
        </p:blipFill>
        <p:spPr bwMode="auto">
          <a:xfrm>
            <a:off x="13364394" y="6981035"/>
            <a:ext cx="720000" cy="720000"/>
          </a:xfrm>
          <a:prstGeom prst="rect">
            <a:avLst/>
          </a:prstGeom>
          <a:noFill/>
          <a:ln w="9525">
            <a:noFill/>
            <a:miter lim="800000"/>
            <a:headEnd/>
            <a:tailEnd/>
          </a:ln>
        </p:spPr>
      </p:pic>
      <p:pic>
        <p:nvPicPr>
          <p:cNvPr id="227" name="Picture 17"/>
          <p:cNvPicPr>
            <a:picLocks noChangeAspect="1" noChangeArrowheads="1"/>
          </p:cNvPicPr>
          <p:nvPr/>
        </p:nvPicPr>
        <p:blipFill>
          <a:blip r:embed="rId33" cstate="print"/>
          <a:srcRect/>
          <a:stretch>
            <a:fillRect/>
          </a:stretch>
        </p:blipFill>
        <p:spPr bwMode="auto">
          <a:xfrm>
            <a:off x="12578576" y="6981035"/>
            <a:ext cx="720000" cy="720000"/>
          </a:xfrm>
          <a:prstGeom prst="rect">
            <a:avLst/>
          </a:prstGeom>
          <a:noFill/>
          <a:ln w="9525">
            <a:noFill/>
            <a:miter lim="800000"/>
            <a:headEnd/>
            <a:tailEnd/>
          </a:ln>
        </p:spPr>
      </p:pic>
      <p:pic>
        <p:nvPicPr>
          <p:cNvPr id="243" name="Picture 18"/>
          <p:cNvPicPr>
            <a:picLocks noChangeAspect="1" noChangeArrowheads="1"/>
          </p:cNvPicPr>
          <p:nvPr/>
        </p:nvPicPr>
        <p:blipFill>
          <a:blip r:embed="rId34" cstate="print"/>
          <a:srcRect/>
          <a:stretch>
            <a:fillRect/>
          </a:stretch>
        </p:blipFill>
        <p:spPr bwMode="auto">
          <a:xfrm>
            <a:off x="12578576" y="6123779"/>
            <a:ext cx="720000" cy="720000"/>
          </a:xfrm>
          <a:prstGeom prst="rect">
            <a:avLst/>
          </a:prstGeom>
          <a:noFill/>
          <a:ln w="9525">
            <a:noFill/>
            <a:miter lim="800000"/>
            <a:headEnd/>
            <a:tailEnd/>
          </a:ln>
        </p:spPr>
      </p:pic>
      <p:pic>
        <p:nvPicPr>
          <p:cNvPr id="244" name="Picture 13"/>
          <p:cNvPicPr>
            <a:picLocks noChangeAspect="1" noChangeArrowheads="1"/>
          </p:cNvPicPr>
          <p:nvPr/>
        </p:nvPicPr>
        <p:blipFill>
          <a:blip r:embed="rId22" cstate="print"/>
          <a:srcRect/>
          <a:stretch>
            <a:fillRect/>
          </a:stretch>
        </p:blipFill>
        <p:spPr bwMode="auto">
          <a:xfrm>
            <a:off x="10721188" y="2694755"/>
            <a:ext cx="720000" cy="720000"/>
          </a:xfrm>
          <a:prstGeom prst="rect">
            <a:avLst/>
          </a:prstGeom>
          <a:noFill/>
          <a:ln w="9525">
            <a:noFill/>
            <a:miter lim="800000"/>
            <a:headEnd/>
            <a:tailEnd/>
          </a:ln>
        </p:spPr>
      </p:pic>
      <p:cxnSp>
        <p:nvCxnSpPr>
          <p:cNvPr id="245" name="Rovná spojovacia šípka 244"/>
          <p:cNvCxnSpPr/>
          <p:nvPr/>
        </p:nvCxnSpPr>
        <p:spPr>
          <a:xfrm>
            <a:off x="11507006" y="3194821"/>
            <a:ext cx="2000264" cy="158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49" name="Picture 3"/>
          <p:cNvPicPr>
            <a:picLocks noChangeAspect="1" noChangeArrowheads="1"/>
          </p:cNvPicPr>
          <p:nvPr/>
        </p:nvPicPr>
        <p:blipFill>
          <a:blip r:embed="rId35" cstate="print"/>
          <a:srcRect/>
          <a:stretch>
            <a:fillRect/>
          </a:stretch>
        </p:blipFill>
        <p:spPr bwMode="auto">
          <a:xfrm>
            <a:off x="1934314" y="5766589"/>
            <a:ext cx="720000" cy="720000"/>
          </a:xfrm>
          <a:prstGeom prst="rect">
            <a:avLst/>
          </a:prstGeom>
          <a:noFill/>
          <a:ln w="9525">
            <a:noFill/>
            <a:miter lim="800000"/>
            <a:headEnd/>
            <a:tailEnd/>
          </a:ln>
        </p:spPr>
      </p:pic>
      <p:sp>
        <p:nvSpPr>
          <p:cNvPr id="251" name="Zaoblený obdĺžnik 250"/>
          <p:cNvSpPr/>
          <p:nvPr/>
        </p:nvSpPr>
        <p:spPr>
          <a:xfrm>
            <a:off x="15221782" y="837367"/>
            <a:ext cx="4000528" cy="9929882"/>
          </a:xfrm>
          <a:prstGeom prst="roundRect">
            <a:avLst>
              <a:gd name="adj" fmla="val 1232"/>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endParaRPr lang="en-US" sz="1400" b="1" smtClean="0">
              <a:solidFill>
                <a:schemeClr val="tx1"/>
              </a:solidFill>
              <a:latin typeface="Arial Narrow" pitchFamily="34" charset="0"/>
            </a:endParaRPr>
          </a:p>
        </p:txBody>
      </p:sp>
      <p:sp>
        <p:nvSpPr>
          <p:cNvPr id="253" name="Zaoblený obdĺžnik 252"/>
          <p:cNvSpPr/>
          <p:nvPr/>
        </p:nvSpPr>
        <p:spPr>
          <a:xfrm>
            <a:off x="15293220" y="908805"/>
            <a:ext cx="3857652" cy="428628"/>
          </a:xfrm>
          <a:prstGeom prst="roundRect">
            <a:avLst>
              <a:gd name="adj" fmla="val 11154"/>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7216" tIns="53608" rIns="107216" bIns="53608" rtlCol="0" anchor="ctr" anchorCtr="0"/>
          <a:lstStyle/>
          <a:p>
            <a:pPr algn="ctr"/>
            <a:r>
              <a:rPr lang="en-US" sz="1800" b="1" smtClean="0">
                <a:solidFill>
                  <a:schemeClr val="tx1"/>
                </a:solidFill>
                <a:latin typeface="Arial Narrow" pitchFamily="34" charset="0"/>
              </a:rPr>
              <a:t>Best counters to Soviet units</a:t>
            </a:r>
          </a:p>
        </p:txBody>
      </p:sp>
      <p:pic>
        <p:nvPicPr>
          <p:cNvPr id="254" name="Obrázok 253" descr="10_T90.jpg"/>
          <p:cNvPicPr>
            <a:picLocks noChangeAspect="1"/>
          </p:cNvPicPr>
          <p:nvPr/>
        </p:nvPicPr>
        <p:blipFill>
          <a:blip r:embed="rId9" cstate="print"/>
          <a:stretch>
            <a:fillRect/>
          </a:stretch>
        </p:blipFill>
        <p:spPr>
          <a:xfrm>
            <a:off x="15436096" y="2337565"/>
            <a:ext cx="677015" cy="720000"/>
          </a:xfrm>
          <a:prstGeom prst="rect">
            <a:avLst/>
          </a:prstGeom>
        </p:spPr>
      </p:pic>
      <p:pic>
        <p:nvPicPr>
          <p:cNvPr id="255" name="Obrázok 254" descr="11_T34.jpg"/>
          <p:cNvPicPr>
            <a:picLocks noChangeAspect="1"/>
          </p:cNvPicPr>
          <p:nvPr/>
        </p:nvPicPr>
        <p:blipFill>
          <a:blip r:embed="rId10" cstate="print"/>
          <a:stretch>
            <a:fillRect/>
          </a:stretch>
        </p:blipFill>
        <p:spPr>
          <a:xfrm>
            <a:off x="15436096" y="3123383"/>
            <a:ext cx="677015" cy="720000"/>
          </a:xfrm>
          <a:prstGeom prst="rect">
            <a:avLst/>
          </a:prstGeom>
        </p:spPr>
      </p:pic>
      <p:pic>
        <p:nvPicPr>
          <p:cNvPr id="256" name="Obrázok 255" descr="09_T70.jpg"/>
          <p:cNvPicPr>
            <a:picLocks noChangeAspect="1"/>
          </p:cNvPicPr>
          <p:nvPr/>
        </p:nvPicPr>
        <p:blipFill>
          <a:blip r:embed="rId30" cstate="print"/>
          <a:stretch>
            <a:fillRect/>
          </a:stretch>
        </p:blipFill>
        <p:spPr>
          <a:xfrm>
            <a:off x="15436096" y="1551747"/>
            <a:ext cx="677015" cy="720000"/>
          </a:xfrm>
          <a:prstGeom prst="rect">
            <a:avLst/>
          </a:prstGeom>
        </p:spPr>
      </p:pic>
      <p:pic>
        <p:nvPicPr>
          <p:cNvPr id="257" name="Picture 3"/>
          <p:cNvPicPr>
            <a:picLocks noChangeAspect="1" noChangeArrowheads="1"/>
          </p:cNvPicPr>
          <p:nvPr/>
        </p:nvPicPr>
        <p:blipFill>
          <a:blip r:embed="rId13" cstate="print"/>
          <a:srcRect/>
          <a:stretch>
            <a:fillRect/>
          </a:stretch>
        </p:blipFill>
        <p:spPr bwMode="auto">
          <a:xfrm>
            <a:off x="17436360" y="2337565"/>
            <a:ext cx="720000" cy="720000"/>
          </a:xfrm>
          <a:prstGeom prst="rect">
            <a:avLst/>
          </a:prstGeom>
          <a:noFill/>
          <a:ln w="9525">
            <a:noFill/>
            <a:miter lim="800000"/>
            <a:headEnd/>
            <a:tailEnd/>
          </a:ln>
        </p:spPr>
      </p:pic>
      <p:pic>
        <p:nvPicPr>
          <p:cNvPr id="258" name="Picture 15"/>
          <p:cNvPicPr>
            <a:picLocks noChangeAspect="1" noChangeArrowheads="1"/>
          </p:cNvPicPr>
          <p:nvPr/>
        </p:nvPicPr>
        <p:blipFill>
          <a:blip r:embed="rId29" cstate="print"/>
          <a:srcRect/>
          <a:stretch>
            <a:fillRect/>
          </a:stretch>
        </p:blipFill>
        <p:spPr bwMode="auto">
          <a:xfrm>
            <a:off x="17436360" y="1551747"/>
            <a:ext cx="720000" cy="720000"/>
          </a:xfrm>
          <a:prstGeom prst="rect">
            <a:avLst/>
          </a:prstGeom>
          <a:noFill/>
          <a:ln w="9525">
            <a:noFill/>
            <a:miter lim="800000"/>
            <a:headEnd/>
            <a:tailEnd/>
          </a:ln>
        </p:spPr>
      </p:pic>
      <p:pic>
        <p:nvPicPr>
          <p:cNvPr id="259" name="Picture 19"/>
          <p:cNvPicPr>
            <a:picLocks noChangeAspect="1" noChangeArrowheads="1"/>
          </p:cNvPicPr>
          <p:nvPr/>
        </p:nvPicPr>
        <p:blipFill>
          <a:blip r:embed="rId28" cstate="print"/>
          <a:srcRect/>
          <a:stretch>
            <a:fillRect/>
          </a:stretch>
        </p:blipFill>
        <p:spPr bwMode="auto">
          <a:xfrm>
            <a:off x="17436360" y="3123383"/>
            <a:ext cx="720000" cy="720000"/>
          </a:xfrm>
          <a:prstGeom prst="rect">
            <a:avLst/>
          </a:prstGeom>
          <a:noFill/>
          <a:ln w="9525">
            <a:noFill/>
            <a:miter lim="800000"/>
            <a:headEnd/>
            <a:tailEnd/>
          </a:ln>
        </p:spPr>
      </p:pic>
      <p:pic>
        <p:nvPicPr>
          <p:cNvPr id="260" name="Picture 17"/>
          <p:cNvPicPr>
            <a:picLocks noChangeAspect="1" noChangeArrowheads="1"/>
          </p:cNvPicPr>
          <p:nvPr/>
        </p:nvPicPr>
        <p:blipFill>
          <a:blip r:embed="rId33" cstate="print"/>
          <a:srcRect/>
          <a:stretch>
            <a:fillRect/>
          </a:stretch>
        </p:blipFill>
        <p:spPr bwMode="auto">
          <a:xfrm>
            <a:off x="18222178" y="3123383"/>
            <a:ext cx="720000" cy="720000"/>
          </a:xfrm>
          <a:prstGeom prst="rect">
            <a:avLst/>
          </a:prstGeom>
          <a:noFill/>
          <a:ln w="9525">
            <a:noFill/>
            <a:miter lim="800000"/>
            <a:headEnd/>
            <a:tailEnd/>
          </a:ln>
        </p:spPr>
      </p:pic>
      <p:sp>
        <p:nvSpPr>
          <p:cNvPr id="261" name="Pravá zložená zátvorka 260"/>
          <p:cNvSpPr/>
          <p:nvPr/>
        </p:nvSpPr>
        <p:spPr>
          <a:xfrm flipH="1">
            <a:off x="16936294" y="1551747"/>
            <a:ext cx="357190" cy="2286016"/>
          </a:xfrm>
          <a:prstGeom prst="rightBrace">
            <a:avLst>
              <a:gd name="adj1" fmla="val 2197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sk-SK"/>
          </a:p>
        </p:txBody>
      </p:sp>
      <p:cxnSp>
        <p:nvCxnSpPr>
          <p:cNvPr id="263" name="Rovná spojovacia šípka 262"/>
          <p:cNvCxnSpPr/>
          <p:nvPr/>
        </p:nvCxnSpPr>
        <p:spPr>
          <a:xfrm rot="10800000">
            <a:off x="16221914" y="2694755"/>
            <a:ext cx="71438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64" name="Obrázok 263" descr="01_Conscripts.jpg"/>
          <p:cNvPicPr>
            <a:picLocks noChangeAspect="1"/>
          </p:cNvPicPr>
          <p:nvPr/>
        </p:nvPicPr>
        <p:blipFill>
          <a:blip r:embed="rId2" cstate="print"/>
          <a:stretch>
            <a:fillRect/>
          </a:stretch>
        </p:blipFill>
        <p:spPr>
          <a:xfrm>
            <a:off x="15436096" y="4909333"/>
            <a:ext cx="677015" cy="720000"/>
          </a:xfrm>
          <a:prstGeom prst="rect">
            <a:avLst/>
          </a:prstGeom>
        </p:spPr>
      </p:pic>
      <p:pic>
        <p:nvPicPr>
          <p:cNvPr id="265" name="Obrázok 264" descr="02_Strelky.jpg"/>
          <p:cNvPicPr>
            <a:picLocks noChangeAspect="1"/>
          </p:cNvPicPr>
          <p:nvPr/>
        </p:nvPicPr>
        <p:blipFill>
          <a:blip r:embed="rId3" cstate="print"/>
          <a:stretch>
            <a:fillRect/>
          </a:stretch>
        </p:blipFill>
        <p:spPr>
          <a:xfrm>
            <a:off x="15436096" y="5695151"/>
            <a:ext cx="677015" cy="720000"/>
          </a:xfrm>
          <a:prstGeom prst="rect">
            <a:avLst/>
          </a:prstGeom>
        </p:spPr>
      </p:pic>
      <p:pic>
        <p:nvPicPr>
          <p:cNvPr id="266" name="Obrázok 265" descr="03_Guards.jpg"/>
          <p:cNvPicPr>
            <a:picLocks noChangeAspect="1"/>
          </p:cNvPicPr>
          <p:nvPr/>
        </p:nvPicPr>
        <p:blipFill>
          <a:blip r:embed="rId36" cstate="print"/>
          <a:stretch>
            <a:fillRect/>
          </a:stretch>
        </p:blipFill>
        <p:spPr>
          <a:xfrm>
            <a:off x="15436096" y="6480969"/>
            <a:ext cx="677015" cy="720000"/>
          </a:xfrm>
          <a:prstGeom prst="rect">
            <a:avLst/>
          </a:prstGeom>
        </p:spPr>
      </p:pic>
      <p:pic>
        <p:nvPicPr>
          <p:cNvPr id="267" name="Obrázok 266" descr="08_Commander.jpg"/>
          <p:cNvPicPr>
            <a:picLocks noChangeAspect="1"/>
          </p:cNvPicPr>
          <p:nvPr/>
        </p:nvPicPr>
        <p:blipFill>
          <a:blip r:embed="rId8" cstate="print"/>
          <a:stretch>
            <a:fillRect/>
          </a:stretch>
        </p:blipFill>
        <p:spPr>
          <a:xfrm>
            <a:off x="15436096" y="4123515"/>
            <a:ext cx="677015" cy="720000"/>
          </a:xfrm>
          <a:prstGeom prst="rect">
            <a:avLst/>
          </a:prstGeom>
        </p:spPr>
      </p:pic>
      <p:pic>
        <p:nvPicPr>
          <p:cNvPr id="268" name="Picture 19"/>
          <p:cNvPicPr>
            <a:picLocks noChangeAspect="1" noChangeArrowheads="1"/>
          </p:cNvPicPr>
          <p:nvPr/>
        </p:nvPicPr>
        <p:blipFill>
          <a:blip r:embed="rId28" cstate="print"/>
          <a:srcRect/>
          <a:stretch>
            <a:fillRect/>
          </a:stretch>
        </p:blipFill>
        <p:spPr bwMode="auto">
          <a:xfrm>
            <a:off x="17436360" y="6480969"/>
            <a:ext cx="720000" cy="720000"/>
          </a:xfrm>
          <a:prstGeom prst="rect">
            <a:avLst/>
          </a:prstGeom>
          <a:noFill/>
          <a:ln w="9525">
            <a:noFill/>
            <a:miter lim="800000"/>
            <a:headEnd/>
            <a:tailEnd/>
          </a:ln>
        </p:spPr>
      </p:pic>
      <p:pic>
        <p:nvPicPr>
          <p:cNvPr id="269" name="Picture 18"/>
          <p:cNvPicPr>
            <a:picLocks noChangeAspect="1" noChangeArrowheads="1"/>
          </p:cNvPicPr>
          <p:nvPr/>
        </p:nvPicPr>
        <p:blipFill>
          <a:blip r:embed="rId34" cstate="print"/>
          <a:srcRect/>
          <a:stretch>
            <a:fillRect/>
          </a:stretch>
        </p:blipFill>
        <p:spPr bwMode="auto">
          <a:xfrm>
            <a:off x="18222178" y="6480969"/>
            <a:ext cx="720000" cy="720000"/>
          </a:xfrm>
          <a:prstGeom prst="rect">
            <a:avLst/>
          </a:prstGeom>
          <a:noFill/>
          <a:ln w="9525">
            <a:noFill/>
            <a:miter lim="800000"/>
            <a:headEnd/>
            <a:tailEnd/>
          </a:ln>
        </p:spPr>
      </p:pic>
      <p:pic>
        <p:nvPicPr>
          <p:cNvPr id="279" name="Picture 17"/>
          <p:cNvPicPr>
            <a:picLocks noChangeAspect="1" noChangeArrowheads="1"/>
          </p:cNvPicPr>
          <p:nvPr/>
        </p:nvPicPr>
        <p:blipFill>
          <a:blip r:embed="rId16" cstate="print"/>
          <a:srcRect/>
          <a:stretch>
            <a:fillRect/>
          </a:stretch>
        </p:blipFill>
        <p:spPr bwMode="auto">
          <a:xfrm>
            <a:off x="17436360" y="5695151"/>
            <a:ext cx="720000" cy="720000"/>
          </a:xfrm>
          <a:prstGeom prst="rect">
            <a:avLst/>
          </a:prstGeom>
          <a:noFill/>
          <a:ln w="9525">
            <a:noFill/>
            <a:miter lim="800000"/>
            <a:headEnd/>
            <a:tailEnd/>
          </a:ln>
        </p:spPr>
      </p:pic>
      <p:pic>
        <p:nvPicPr>
          <p:cNvPr id="280" name="Picture 22"/>
          <p:cNvPicPr>
            <a:picLocks noChangeAspect="1" noChangeArrowheads="1"/>
          </p:cNvPicPr>
          <p:nvPr/>
        </p:nvPicPr>
        <p:blipFill>
          <a:blip r:embed="rId17" cstate="print"/>
          <a:srcRect/>
          <a:stretch>
            <a:fillRect/>
          </a:stretch>
        </p:blipFill>
        <p:spPr bwMode="auto">
          <a:xfrm>
            <a:off x="17436360" y="4909333"/>
            <a:ext cx="720000" cy="720000"/>
          </a:xfrm>
          <a:prstGeom prst="rect">
            <a:avLst/>
          </a:prstGeom>
          <a:noFill/>
          <a:ln w="9525">
            <a:noFill/>
            <a:miter lim="800000"/>
            <a:headEnd/>
            <a:tailEnd/>
          </a:ln>
        </p:spPr>
      </p:pic>
      <p:pic>
        <p:nvPicPr>
          <p:cNvPr id="281" name="Picture 3"/>
          <p:cNvPicPr>
            <a:picLocks noChangeAspect="1" noChangeArrowheads="1"/>
          </p:cNvPicPr>
          <p:nvPr/>
        </p:nvPicPr>
        <p:blipFill>
          <a:blip r:embed="rId35" cstate="print"/>
          <a:srcRect/>
          <a:stretch>
            <a:fillRect/>
          </a:stretch>
        </p:blipFill>
        <p:spPr bwMode="auto">
          <a:xfrm>
            <a:off x="18222178" y="5695151"/>
            <a:ext cx="720000" cy="720000"/>
          </a:xfrm>
          <a:prstGeom prst="rect">
            <a:avLst/>
          </a:prstGeom>
          <a:noFill/>
          <a:ln w="9525">
            <a:noFill/>
            <a:miter lim="800000"/>
            <a:headEnd/>
            <a:tailEnd/>
          </a:ln>
        </p:spPr>
      </p:pic>
      <p:pic>
        <p:nvPicPr>
          <p:cNvPr id="282" name="Picture 11"/>
          <p:cNvPicPr>
            <a:picLocks noChangeAspect="1" noChangeArrowheads="1"/>
          </p:cNvPicPr>
          <p:nvPr/>
        </p:nvPicPr>
        <p:blipFill>
          <a:blip r:embed="rId25" cstate="print"/>
          <a:srcRect/>
          <a:stretch>
            <a:fillRect/>
          </a:stretch>
        </p:blipFill>
        <p:spPr bwMode="auto">
          <a:xfrm>
            <a:off x="18222178" y="4123515"/>
            <a:ext cx="720000" cy="720000"/>
          </a:xfrm>
          <a:prstGeom prst="rect">
            <a:avLst/>
          </a:prstGeom>
          <a:noFill/>
          <a:ln w="9525">
            <a:noFill/>
            <a:miter lim="800000"/>
            <a:headEnd/>
            <a:tailEnd/>
          </a:ln>
        </p:spPr>
      </p:pic>
      <p:pic>
        <p:nvPicPr>
          <p:cNvPr id="283" name="Picture 14"/>
          <p:cNvPicPr>
            <a:picLocks noChangeAspect="1" noChangeArrowheads="1"/>
          </p:cNvPicPr>
          <p:nvPr/>
        </p:nvPicPr>
        <p:blipFill>
          <a:blip r:embed="rId26" cstate="print"/>
          <a:srcRect/>
          <a:stretch>
            <a:fillRect/>
          </a:stretch>
        </p:blipFill>
        <p:spPr bwMode="auto">
          <a:xfrm>
            <a:off x="17436360" y="4123515"/>
            <a:ext cx="720000" cy="720000"/>
          </a:xfrm>
          <a:prstGeom prst="rect">
            <a:avLst/>
          </a:prstGeom>
          <a:noFill/>
          <a:ln w="9525">
            <a:noFill/>
            <a:miter lim="800000"/>
            <a:headEnd/>
            <a:tailEnd/>
          </a:ln>
        </p:spPr>
      </p:pic>
      <p:sp>
        <p:nvSpPr>
          <p:cNvPr id="284" name="Pravá zložená zátvorka 283"/>
          <p:cNvSpPr/>
          <p:nvPr/>
        </p:nvSpPr>
        <p:spPr>
          <a:xfrm flipH="1">
            <a:off x="16936294" y="4123515"/>
            <a:ext cx="357190" cy="3071834"/>
          </a:xfrm>
          <a:prstGeom prst="rightBrace">
            <a:avLst>
              <a:gd name="adj1" fmla="val 2197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sk-SK"/>
          </a:p>
        </p:txBody>
      </p:sp>
      <p:cxnSp>
        <p:nvCxnSpPr>
          <p:cNvPr id="287" name="Rovná spojovacia šípka 286"/>
          <p:cNvCxnSpPr/>
          <p:nvPr/>
        </p:nvCxnSpPr>
        <p:spPr>
          <a:xfrm rot="10800000">
            <a:off x="16264777" y="5661813"/>
            <a:ext cx="71438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93" name="Picture 18"/>
          <p:cNvPicPr>
            <a:picLocks noChangeAspect="1" noChangeArrowheads="1"/>
          </p:cNvPicPr>
          <p:nvPr/>
        </p:nvPicPr>
        <p:blipFill>
          <a:blip r:embed="rId27" cstate="print"/>
          <a:srcRect/>
          <a:stretch>
            <a:fillRect/>
          </a:stretch>
        </p:blipFill>
        <p:spPr bwMode="auto">
          <a:xfrm>
            <a:off x="18222178" y="4909333"/>
            <a:ext cx="720000" cy="720000"/>
          </a:xfrm>
          <a:prstGeom prst="rect">
            <a:avLst/>
          </a:prstGeom>
          <a:noFill/>
          <a:ln w="9525">
            <a:noFill/>
            <a:miter lim="800000"/>
            <a:headEnd/>
            <a:tailEnd/>
          </a:ln>
        </p:spPr>
      </p:pic>
      <p:pic>
        <p:nvPicPr>
          <p:cNvPr id="294" name="Obrázok 293" descr="04_Sniper.jpg"/>
          <p:cNvPicPr>
            <a:picLocks noChangeAspect="1"/>
          </p:cNvPicPr>
          <p:nvPr/>
        </p:nvPicPr>
        <p:blipFill>
          <a:blip r:embed="rId4" cstate="print"/>
          <a:stretch>
            <a:fillRect/>
          </a:stretch>
        </p:blipFill>
        <p:spPr>
          <a:xfrm>
            <a:off x="15436096" y="9124175"/>
            <a:ext cx="677015" cy="720000"/>
          </a:xfrm>
          <a:prstGeom prst="rect">
            <a:avLst/>
          </a:prstGeom>
        </p:spPr>
      </p:pic>
      <p:pic>
        <p:nvPicPr>
          <p:cNvPr id="295" name="Obrázok 294" descr="05_PTRD.jpg"/>
          <p:cNvPicPr>
            <a:picLocks noChangeAspect="1"/>
          </p:cNvPicPr>
          <p:nvPr/>
        </p:nvPicPr>
        <p:blipFill>
          <a:blip r:embed="rId5" cstate="print"/>
          <a:stretch>
            <a:fillRect/>
          </a:stretch>
        </p:blipFill>
        <p:spPr>
          <a:xfrm>
            <a:off x="15436096" y="7552539"/>
            <a:ext cx="677015" cy="720000"/>
          </a:xfrm>
          <a:prstGeom prst="rect">
            <a:avLst/>
          </a:prstGeom>
        </p:spPr>
      </p:pic>
      <p:pic>
        <p:nvPicPr>
          <p:cNvPr id="296" name="Obrázok 295" descr="06_Mortar.jpg"/>
          <p:cNvPicPr>
            <a:picLocks noChangeAspect="1"/>
          </p:cNvPicPr>
          <p:nvPr/>
        </p:nvPicPr>
        <p:blipFill>
          <a:blip r:embed="rId6" cstate="print"/>
          <a:stretch>
            <a:fillRect/>
          </a:stretch>
        </p:blipFill>
        <p:spPr>
          <a:xfrm>
            <a:off x="15436096" y="9909993"/>
            <a:ext cx="677015" cy="720000"/>
          </a:xfrm>
          <a:prstGeom prst="rect">
            <a:avLst/>
          </a:prstGeom>
        </p:spPr>
      </p:pic>
      <p:pic>
        <p:nvPicPr>
          <p:cNvPr id="297" name="Obrázok 296" descr="07_ATgun.jpg"/>
          <p:cNvPicPr>
            <a:picLocks noChangeAspect="1"/>
          </p:cNvPicPr>
          <p:nvPr/>
        </p:nvPicPr>
        <p:blipFill>
          <a:blip r:embed="rId7" cstate="print"/>
          <a:stretch>
            <a:fillRect/>
          </a:stretch>
        </p:blipFill>
        <p:spPr>
          <a:xfrm>
            <a:off x="15436096" y="8338357"/>
            <a:ext cx="677015" cy="720000"/>
          </a:xfrm>
          <a:prstGeom prst="rect">
            <a:avLst/>
          </a:prstGeom>
        </p:spPr>
      </p:pic>
      <p:pic>
        <p:nvPicPr>
          <p:cNvPr id="298" name="Picture 13"/>
          <p:cNvPicPr>
            <a:picLocks noChangeAspect="1" noChangeArrowheads="1"/>
          </p:cNvPicPr>
          <p:nvPr/>
        </p:nvPicPr>
        <p:blipFill>
          <a:blip r:embed="rId22" cstate="print"/>
          <a:srcRect/>
          <a:stretch>
            <a:fillRect/>
          </a:stretch>
        </p:blipFill>
        <p:spPr bwMode="auto">
          <a:xfrm>
            <a:off x="17436360" y="8338357"/>
            <a:ext cx="720000" cy="720000"/>
          </a:xfrm>
          <a:prstGeom prst="rect">
            <a:avLst/>
          </a:prstGeom>
          <a:noFill/>
          <a:ln w="9525">
            <a:noFill/>
            <a:miter lim="800000"/>
            <a:headEnd/>
            <a:tailEnd/>
          </a:ln>
        </p:spPr>
      </p:pic>
      <p:pic>
        <p:nvPicPr>
          <p:cNvPr id="300" name="Picture 18"/>
          <p:cNvPicPr>
            <a:picLocks noChangeAspect="1" noChangeArrowheads="1"/>
          </p:cNvPicPr>
          <p:nvPr/>
        </p:nvPicPr>
        <p:blipFill>
          <a:blip r:embed="rId27" cstate="print"/>
          <a:srcRect/>
          <a:stretch>
            <a:fillRect/>
          </a:stretch>
        </p:blipFill>
        <p:spPr bwMode="auto">
          <a:xfrm>
            <a:off x="17436360" y="9124175"/>
            <a:ext cx="720000" cy="720000"/>
          </a:xfrm>
          <a:prstGeom prst="rect">
            <a:avLst/>
          </a:prstGeom>
          <a:noFill/>
          <a:ln w="9525">
            <a:noFill/>
            <a:miter lim="800000"/>
            <a:headEnd/>
            <a:tailEnd/>
          </a:ln>
        </p:spPr>
      </p:pic>
      <p:pic>
        <p:nvPicPr>
          <p:cNvPr id="301" name="Picture 14"/>
          <p:cNvPicPr>
            <a:picLocks noChangeAspect="1" noChangeArrowheads="1"/>
          </p:cNvPicPr>
          <p:nvPr/>
        </p:nvPicPr>
        <p:blipFill>
          <a:blip r:embed="rId26" cstate="print"/>
          <a:srcRect/>
          <a:stretch>
            <a:fillRect/>
          </a:stretch>
        </p:blipFill>
        <p:spPr bwMode="auto">
          <a:xfrm>
            <a:off x="17436360" y="7552539"/>
            <a:ext cx="720000" cy="720000"/>
          </a:xfrm>
          <a:prstGeom prst="rect">
            <a:avLst/>
          </a:prstGeom>
          <a:noFill/>
          <a:ln w="9525">
            <a:noFill/>
            <a:miter lim="800000"/>
            <a:headEnd/>
            <a:tailEnd/>
          </a:ln>
        </p:spPr>
      </p:pic>
      <p:sp>
        <p:nvSpPr>
          <p:cNvPr id="303" name="Pravá zložená zátvorka 302"/>
          <p:cNvSpPr/>
          <p:nvPr/>
        </p:nvSpPr>
        <p:spPr>
          <a:xfrm flipH="1">
            <a:off x="17007732" y="7552539"/>
            <a:ext cx="357190" cy="2286016"/>
          </a:xfrm>
          <a:prstGeom prst="rightBrace">
            <a:avLst>
              <a:gd name="adj1" fmla="val 2197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sk-SK"/>
          </a:p>
        </p:txBody>
      </p:sp>
      <p:cxnSp>
        <p:nvCxnSpPr>
          <p:cNvPr id="304" name="Rovná spojovacia šípka 303"/>
          <p:cNvCxnSpPr/>
          <p:nvPr/>
        </p:nvCxnSpPr>
        <p:spPr>
          <a:xfrm rot="10800000">
            <a:off x="16293352" y="8695547"/>
            <a:ext cx="71438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5" name="BlokTextu 304"/>
          <p:cNvSpPr txBox="1"/>
          <p:nvPr/>
        </p:nvSpPr>
        <p:spPr>
          <a:xfrm>
            <a:off x="1505686" y="10981563"/>
            <a:ext cx="1571636" cy="500066"/>
          </a:xfrm>
          <a:prstGeom prst="rect">
            <a:avLst/>
          </a:prstGeom>
          <a:noFill/>
        </p:spPr>
        <p:txBody>
          <a:bodyPr wrap="square" lIns="42211" tIns="42211" rIns="42211" bIns="42211" rtlCol="0">
            <a:noAutofit/>
          </a:bodyPr>
          <a:lstStyle/>
          <a:p>
            <a:r>
              <a:rPr lang="en-US" sz="1200" b="1" smtClean="0">
                <a:solidFill>
                  <a:schemeClr val="bg2">
                    <a:lumMod val="50000"/>
                  </a:schemeClr>
                </a:solidFill>
                <a:latin typeface="Courier New" pitchFamily="49" charset="0"/>
                <a:cs typeface="Courier New" pitchFamily="49" charset="0"/>
              </a:rPr>
              <a:t>Fuel cost is for T1-T2 start</a:t>
            </a:r>
          </a:p>
        </p:txBody>
      </p:sp>
      <p:pic>
        <p:nvPicPr>
          <p:cNvPr id="307" name="Picture 27"/>
          <p:cNvPicPr>
            <a:picLocks noChangeAspect="1" noChangeArrowheads="1"/>
          </p:cNvPicPr>
          <p:nvPr/>
        </p:nvPicPr>
        <p:blipFill>
          <a:blip r:embed="rId24" cstate="print"/>
          <a:srcRect/>
          <a:stretch>
            <a:fillRect/>
          </a:stretch>
        </p:blipFill>
        <p:spPr bwMode="auto">
          <a:xfrm>
            <a:off x="11721320" y="10838687"/>
            <a:ext cx="720000" cy="720000"/>
          </a:xfrm>
          <a:prstGeom prst="rect">
            <a:avLst/>
          </a:prstGeom>
          <a:noFill/>
          <a:ln w="9525">
            <a:noFill/>
            <a:miter lim="800000"/>
            <a:headEnd/>
            <a:tailEnd/>
          </a:ln>
        </p:spPr>
      </p:pic>
      <p:pic>
        <p:nvPicPr>
          <p:cNvPr id="309" name="Picture 15"/>
          <p:cNvPicPr>
            <a:picLocks noChangeAspect="1" noChangeArrowheads="1"/>
          </p:cNvPicPr>
          <p:nvPr/>
        </p:nvPicPr>
        <p:blipFill>
          <a:blip r:embed="rId29" cstate="print"/>
          <a:srcRect/>
          <a:stretch>
            <a:fillRect/>
          </a:stretch>
        </p:blipFill>
        <p:spPr bwMode="auto">
          <a:xfrm>
            <a:off x="15293220" y="10838687"/>
            <a:ext cx="720000" cy="720000"/>
          </a:xfrm>
          <a:prstGeom prst="rect">
            <a:avLst/>
          </a:prstGeom>
          <a:noFill/>
          <a:ln w="9525">
            <a:noFill/>
            <a:miter lim="800000"/>
            <a:headEnd/>
            <a:tailEnd/>
          </a:ln>
        </p:spPr>
      </p:pic>
      <p:pic>
        <p:nvPicPr>
          <p:cNvPr id="310" name="Picture 14"/>
          <p:cNvPicPr>
            <a:picLocks noChangeAspect="1" noChangeArrowheads="1"/>
          </p:cNvPicPr>
          <p:nvPr/>
        </p:nvPicPr>
        <p:blipFill>
          <a:blip r:embed="rId26" cstate="print"/>
          <a:srcRect/>
          <a:stretch>
            <a:fillRect/>
          </a:stretch>
        </p:blipFill>
        <p:spPr bwMode="auto">
          <a:xfrm>
            <a:off x="14221650" y="10838687"/>
            <a:ext cx="720000" cy="720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828</TotalTime>
  <Words>2975</Words>
  <Application>Microsoft Office PowerPoint</Application>
  <PresentationFormat>Vlastná</PresentationFormat>
  <Paragraphs>239</Paragraphs>
  <Slides>5</Slides>
  <Notes>0</Notes>
  <HiddenSlides>0</HiddenSlides>
  <MMClips>0</MMClips>
  <ScaleCrop>false</ScaleCrop>
  <HeadingPairs>
    <vt:vector size="4" baseType="variant">
      <vt:variant>
        <vt:lpstr>Motív</vt:lpstr>
      </vt:variant>
      <vt:variant>
        <vt:i4>1</vt:i4>
      </vt:variant>
      <vt:variant>
        <vt:lpstr>Nadpisy snímok</vt:lpstr>
      </vt:variant>
      <vt:variant>
        <vt:i4>5</vt:i4>
      </vt:variant>
    </vt:vector>
  </HeadingPairs>
  <TitlesOfParts>
    <vt:vector size="6" baseType="lpstr">
      <vt:lpstr>Motív Office</vt:lpstr>
      <vt:lpstr>Snímka 1</vt:lpstr>
      <vt:lpstr>Snímka 2</vt:lpstr>
      <vt:lpstr>Snímka 3</vt:lpstr>
      <vt:lpstr>Snímka 4</vt:lpstr>
      <vt:lpstr>Snímka 5</vt:lpstr>
    </vt:vector>
  </TitlesOfParts>
  <Company>TAUSEC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Snímka 1</dc:title>
  <dc:creator>Jan Pavlisko</dc:creator>
  <cp:lastModifiedBy>Jan Pavlisko</cp:lastModifiedBy>
  <cp:revision>165</cp:revision>
  <dcterms:created xsi:type="dcterms:W3CDTF">2010-04-08T21:06:43Z</dcterms:created>
  <dcterms:modified xsi:type="dcterms:W3CDTF">2010-04-22T09:12:35Z</dcterms:modified>
</cp:coreProperties>
</file>